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1" r:id="rId3"/>
    <p:sldId id="333" r:id="rId4"/>
    <p:sldId id="334" r:id="rId5"/>
    <p:sldId id="335" r:id="rId6"/>
    <p:sldId id="336" r:id="rId7"/>
    <p:sldId id="337" r:id="rId8"/>
    <p:sldId id="338" r:id="rId9"/>
    <p:sldId id="332" r:id="rId10"/>
    <p:sldId id="33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3775FF"/>
    <a:srgbClr val="378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938DAC-3353-164E-AAD3-1CFA8D468676}" v="19" dt="2020-05-27T14:01:08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5"/>
    <p:restoredTop sz="94342" autoAdjust="0"/>
  </p:normalViewPr>
  <p:slideViewPr>
    <p:cSldViewPr snapToGrid="0" snapToObjects="1">
      <p:cViewPr varScale="1">
        <p:scale>
          <a:sx n="134" d="100"/>
          <a:sy n="134" d="100"/>
        </p:scale>
        <p:origin x="6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 Sandven" userId="89ff3c26-5608-4b48-8944-20edb51874bf" providerId="ADAL" clId="{C7938DAC-3353-164E-AAD3-1CFA8D468676}"/>
    <pc:docChg chg="undo custSel addSld delSld modSld">
      <pc:chgData name="Stein Sandven" userId="89ff3c26-5608-4b48-8944-20edb51874bf" providerId="ADAL" clId="{C7938DAC-3353-164E-AAD3-1CFA8D468676}" dt="2020-05-27T18:10:16.606" v="5519" actId="2696"/>
      <pc:docMkLst>
        <pc:docMk/>
      </pc:docMkLst>
      <pc:sldChg chg="del">
        <pc:chgData name="Stein Sandven" userId="89ff3c26-5608-4b48-8944-20edb51874bf" providerId="ADAL" clId="{C7938DAC-3353-164E-AAD3-1CFA8D468676}" dt="2020-05-26T21:32:11.715" v="5255" actId="2696"/>
        <pc:sldMkLst>
          <pc:docMk/>
          <pc:sldMk cId="261685940" sldId="284"/>
        </pc:sldMkLst>
      </pc:sldChg>
      <pc:sldChg chg="del">
        <pc:chgData name="Stein Sandven" userId="89ff3c26-5608-4b48-8944-20edb51874bf" providerId="ADAL" clId="{C7938DAC-3353-164E-AAD3-1CFA8D468676}" dt="2020-05-26T21:33:26.081" v="5257" actId="2696"/>
        <pc:sldMkLst>
          <pc:docMk/>
          <pc:sldMk cId="2091944496" sldId="288"/>
        </pc:sldMkLst>
      </pc:sldChg>
      <pc:sldChg chg="del">
        <pc:chgData name="Stein Sandven" userId="89ff3c26-5608-4b48-8944-20edb51874bf" providerId="ADAL" clId="{C7938DAC-3353-164E-AAD3-1CFA8D468676}" dt="2020-05-26T21:34:27.359" v="5270" actId="2696"/>
        <pc:sldMkLst>
          <pc:docMk/>
          <pc:sldMk cId="494269877" sldId="293"/>
        </pc:sldMkLst>
      </pc:sldChg>
      <pc:sldChg chg="del">
        <pc:chgData name="Stein Sandven" userId="89ff3c26-5608-4b48-8944-20edb51874bf" providerId="ADAL" clId="{C7938DAC-3353-164E-AAD3-1CFA8D468676}" dt="2020-05-26T21:34:27.382" v="5271" actId="2696"/>
        <pc:sldMkLst>
          <pc:docMk/>
          <pc:sldMk cId="525422986" sldId="297"/>
        </pc:sldMkLst>
      </pc:sldChg>
      <pc:sldChg chg="del">
        <pc:chgData name="Stein Sandven" userId="89ff3c26-5608-4b48-8944-20edb51874bf" providerId="ADAL" clId="{C7938DAC-3353-164E-AAD3-1CFA8D468676}" dt="2020-05-26T21:34:27.405" v="5272" actId="2696"/>
        <pc:sldMkLst>
          <pc:docMk/>
          <pc:sldMk cId="3948769350" sldId="298"/>
        </pc:sldMkLst>
      </pc:sldChg>
      <pc:sldChg chg="del">
        <pc:chgData name="Stein Sandven" userId="89ff3c26-5608-4b48-8944-20edb51874bf" providerId="ADAL" clId="{C7938DAC-3353-164E-AAD3-1CFA8D468676}" dt="2020-05-26T21:32:11.736" v="5256" actId="2696"/>
        <pc:sldMkLst>
          <pc:docMk/>
          <pc:sldMk cId="331554718" sldId="300"/>
        </pc:sldMkLst>
      </pc:sldChg>
      <pc:sldChg chg="del">
        <pc:chgData name="Stein Sandven" userId="89ff3c26-5608-4b48-8944-20edb51874bf" providerId="ADAL" clId="{C7938DAC-3353-164E-AAD3-1CFA8D468676}" dt="2020-05-26T21:31:55.425" v="5253" actId="2696"/>
        <pc:sldMkLst>
          <pc:docMk/>
          <pc:sldMk cId="870992521" sldId="301"/>
        </pc:sldMkLst>
      </pc:sldChg>
      <pc:sldChg chg="del modTransition">
        <pc:chgData name="Stein Sandven" userId="89ff3c26-5608-4b48-8944-20edb51874bf" providerId="ADAL" clId="{C7938DAC-3353-164E-AAD3-1CFA8D468676}" dt="2020-05-27T18:10:16.606" v="5519" actId="2696"/>
        <pc:sldMkLst>
          <pc:docMk/>
          <pc:sldMk cId="1354420781" sldId="311"/>
        </pc:sldMkLst>
      </pc:sldChg>
      <pc:sldChg chg="del">
        <pc:chgData name="Stein Sandven" userId="89ff3c26-5608-4b48-8944-20edb51874bf" providerId="ADAL" clId="{C7938DAC-3353-164E-AAD3-1CFA8D468676}" dt="2020-05-26T21:31:55.460" v="5254" actId="2696"/>
        <pc:sldMkLst>
          <pc:docMk/>
          <pc:sldMk cId="2735840557" sldId="324"/>
        </pc:sldMkLst>
      </pc:sldChg>
      <pc:sldChg chg="del modTransition">
        <pc:chgData name="Stein Sandven" userId="89ff3c26-5608-4b48-8944-20edb51874bf" providerId="ADAL" clId="{C7938DAC-3353-164E-AAD3-1CFA8D468676}" dt="2020-05-27T18:10:16.546" v="5518" actId="2696"/>
        <pc:sldMkLst>
          <pc:docMk/>
          <pc:sldMk cId="217541553" sldId="325"/>
        </pc:sldMkLst>
      </pc:sldChg>
      <pc:sldChg chg="del">
        <pc:chgData name="Stein Sandven" userId="89ff3c26-5608-4b48-8944-20edb51874bf" providerId="ADAL" clId="{C7938DAC-3353-164E-AAD3-1CFA8D468676}" dt="2020-05-26T21:34:27.255" v="5267" actId="2696"/>
        <pc:sldMkLst>
          <pc:docMk/>
          <pc:sldMk cId="3718900864" sldId="326"/>
        </pc:sldMkLst>
      </pc:sldChg>
      <pc:sldChg chg="modSp del modTransition">
        <pc:chgData name="Stein Sandven" userId="89ff3c26-5608-4b48-8944-20edb51874bf" providerId="ADAL" clId="{C7938DAC-3353-164E-AAD3-1CFA8D468676}" dt="2020-05-27T18:10:16.533" v="5517" actId="2696"/>
        <pc:sldMkLst>
          <pc:docMk/>
          <pc:sldMk cId="119218899" sldId="327"/>
        </pc:sldMkLst>
        <pc:spChg chg="mod">
          <ac:chgData name="Stein Sandven" userId="89ff3c26-5608-4b48-8944-20edb51874bf" providerId="ADAL" clId="{C7938DAC-3353-164E-AAD3-1CFA8D468676}" dt="2020-05-26T21:33:42.254" v="5266" actId="20577"/>
          <ac:spMkLst>
            <pc:docMk/>
            <pc:sldMk cId="119218899" sldId="327"/>
            <ac:spMk id="2" creationId="{0888E73F-7C79-D54A-9698-56D4EA796496}"/>
          </ac:spMkLst>
        </pc:spChg>
      </pc:sldChg>
      <pc:sldChg chg="del">
        <pc:chgData name="Stein Sandven" userId="89ff3c26-5608-4b48-8944-20edb51874bf" providerId="ADAL" clId="{C7938DAC-3353-164E-AAD3-1CFA8D468676}" dt="2020-05-26T21:34:27.297" v="5268" actId="2696"/>
        <pc:sldMkLst>
          <pc:docMk/>
          <pc:sldMk cId="3413110097" sldId="328"/>
        </pc:sldMkLst>
      </pc:sldChg>
      <pc:sldChg chg="del">
        <pc:chgData name="Stein Sandven" userId="89ff3c26-5608-4b48-8944-20edb51874bf" providerId="ADAL" clId="{C7938DAC-3353-164E-AAD3-1CFA8D468676}" dt="2020-05-26T21:34:27.330" v="5269" actId="2696"/>
        <pc:sldMkLst>
          <pc:docMk/>
          <pc:sldMk cId="706334166" sldId="329"/>
        </pc:sldMkLst>
      </pc:sldChg>
      <pc:sldChg chg="del">
        <pc:chgData name="Stein Sandven" userId="89ff3c26-5608-4b48-8944-20edb51874bf" providerId="ADAL" clId="{C7938DAC-3353-164E-AAD3-1CFA8D468676}" dt="2020-05-26T21:34:27.415" v="5273" actId="2696"/>
        <pc:sldMkLst>
          <pc:docMk/>
          <pc:sldMk cId="2388636102" sldId="330"/>
        </pc:sldMkLst>
      </pc:sldChg>
      <pc:sldChg chg="modSp">
        <pc:chgData name="Stein Sandven" userId="89ff3c26-5608-4b48-8944-20edb51874bf" providerId="ADAL" clId="{C7938DAC-3353-164E-AAD3-1CFA8D468676}" dt="2020-05-26T10:27:41.323" v="336" actId="20577"/>
        <pc:sldMkLst>
          <pc:docMk/>
          <pc:sldMk cId="3213591506" sldId="331"/>
        </pc:sldMkLst>
        <pc:spChg chg="mod">
          <ac:chgData name="Stein Sandven" userId="89ff3c26-5608-4b48-8944-20edb51874bf" providerId="ADAL" clId="{C7938DAC-3353-164E-AAD3-1CFA8D468676}" dt="2020-05-26T10:27:41.323" v="336" actId="20577"/>
          <ac:spMkLst>
            <pc:docMk/>
            <pc:sldMk cId="3213591506" sldId="331"/>
            <ac:spMk id="3" creationId="{534DB924-C0A0-9045-83AB-0957F9E6B6C8}"/>
          </ac:spMkLst>
        </pc:spChg>
      </pc:sldChg>
      <pc:sldChg chg="modSp add del">
        <pc:chgData name="Stein Sandven" userId="89ff3c26-5608-4b48-8944-20edb51874bf" providerId="ADAL" clId="{C7938DAC-3353-164E-AAD3-1CFA8D468676}" dt="2020-05-27T18:09:59.463" v="5516" actId="2696"/>
        <pc:sldMkLst>
          <pc:docMk/>
          <pc:sldMk cId="2320192147" sldId="332"/>
        </pc:sldMkLst>
        <pc:spChg chg="mod">
          <ac:chgData name="Stein Sandven" userId="89ff3c26-5608-4b48-8944-20edb51874bf" providerId="ADAL" clId="{C7938DAC-3353-164E-AAD3-1CFA8D468676}" dt="2020-05-26T21:07:46.284" v="4330" actId="20577"/>
          <ac:spMkLst>
            <pc:docMk/>
            <pc:sldMk cId="2320192147" sldId="332"/>
            <ac:spMk id="3" creationId="{4D2CFF84-A8E6-4D42-B15A-BD12113C1C4E}"/>
          </ac:spMkLst>
        </pc:spChg>
      </pc:sldChg>
      <pc:sldChg chg="modSp add">
        <pc:chgData name="Stein Sandven" userId="89ff3c26-5608-4b48-8944-20edb51874bf" providerId="ADAL" clId="{C7938DAC-3353-164E-AAD3-1CFA8D468676}" dt="2020-05-26T12:00:45.370" v="886" actId="20577"/>
        <pc:sldMkLst>
          <pc:docMk/>
          <pc:sldMk cId="2907535532" sldId="333"/>
        </pc:sldMkLst>
        <pc:spChg chg="mod">
          <ac:chgData name="Stein Sandven" userId="89ff3c26-5608-4b48-8944-20edb51874bf" providerId="ADAL" clId="{C7938DAC-3353-164E-AAD3-1CFA8D468676}" dt="2020-05-26T10:28:34.200" v="402" actId="20577"/>
          <ac:spMkLst>
            <pc:docMk/>
            <pc:sldMk cId="2907535532" sldId="333"/>
            <ac:spMk id="2" creationId="{BE85F5EA-45F2-5D42-85C5-819DA1F6DC95}"/>
          </ac:spMkLst>
        </pc:spChg>
        <pc:spChg chg="mod">
          <ac:chgData name="Stein Sandven" userId="89ff3c26-5608-4b48-8944-20edb51874bf" providerId="ADAL" clId="{C7938DAC-3353-164E-AAD3-1CFA8D468676}" dt="2020-05-26T12:00:45.370" v="886" actId="20577"/>
          <ac:spMkLst>
            <pc:docMk/>
            <pc:sldMk cId="2907535532" sldId="333"/>
            <ac:spMk id="3" creationId="{CFAA5147-C07B-8D4A-A95E-64E5B6861E2C}"/>
          </ac:spMkLst>
        </pc:spChg>
      </pc:sldChg>
      <pc:sldChg chg="modSp add">
        <pc:chgData name="Stein Sandven" userId="89ff3c26-5608-4b48-8944-20edb51874bf" providerId="ADAL" clId="{C7938DAC-3353-164E-AAD3-1CFA8D468676}" dt="2020-05-26T20:02:33.127" v="1965" actId="20577"/>
        <pc:sldMkLst>
          <pc:docMk/>
          <pc:sldMk cId="735869878" sldId="334"/>
        </pc:sldMkLst>
        <pc:spChg chg="mod">
          <ac:chgData name="Stein Sandven" userId="89ff3c26-5608-4b48-8944-20edb51874bf" providerId="ADAL" clId="{C7938DAC-3353-164E-AAD3-1CFA8D468676}" dt="2020-05-26T12:03:41.451" v="931" actId="20577"/>
          <ac:spMkLst>
            <pc:docMk/>
            <pc:sldMk cId="735869878" sldId="334"/>
            <ac:spMk id="2" creationId="{A07E02C5-E8CA-E34B-A605-842074B2F5E8}"/>
          </ac:spMkLst>
        </pc:spChg>
        <pc:spChg chg="mod">
          <ac:chgData name="Stein Sandven" userId="89ff3c26-5608-4b48-8944-20edb51874bf" providerId="ADAL" clId="{C7938DAC-3353-164E-AAD3-1CFA8D468676}" dt="2020-05-26T20:02:33.127" v="1965" actId="20577"/>
          <ac:spMkLst>
            <pc:docMk/>
            <pc:sldMk cId="735869878" sldId="334"/>
            <ac:spMk id="3" creationId="{42C8AA70-D0BA-D642-8C15-94DFD81B4D60}"/>
          </ac:spMkLst>
        </pc:spChg>
      </pc:sldChg>
      <pc:sldChg chg="modSp add">
        <pc:chgData name="Stein Sandven" userId="89ff3c26-5608-4b48-8944-20edb51874bf" providerId="ADAL" clId="{C7938DAC-3353-164E-AAD3-1CFA8D468676}" dt="2020-05-26T20:08:50.113" v="2053" actId="20577"/>
        <pc:sldMkLst>
          <pc:docMk/>
          <pc:sldMk cId="1979214883" sldId="335"/>
        </pc:sldMkLst>
        <pc:spChg chg="mod">
          <ac:chgData name="Stein Sandven" userId="89ff3c26-5608-4b48-8944-20edb51874bf" providerId="ADAL" clId="{C7938DAC-3353-164E-AAD3-1CFA8D468676}" dt="2020-05-26T19:22:58.894" v="1101" actId="20577"/>
          <ac:spMkLst>
            <pc:docMk/>
            <pc:sldMk cId="1979214883" sldId="335"/>
            <ac:spMk id="2" creationId="{F13CA149-0266-604B-B80C-6813A4BF4976}"/>
          </ac:spMkLst>
        </pc:spChg>
        <pc:spChg chg="mod">
          <ac:chgData name="Stein Sandven" userId="89ff3c26-5608-4b48-8944-20edb51874bf" providerId="ADAL" clId="{C7938DAC-3353-164E-AAD3-1CFA8D468676}" dt="2020-05-26T20:08:50.113" v="2053" actId="20577"/>
          <ac:spMkLst>
            <pc:docMk/>
            <pc:sldMk cId="1979214883" sldId="335"/>
            <ac:spMk id="3" creationId="{ED797F3F-CFD4-5742-93C1-C0CA5B9FBD32}"/>
          </ac:spMkLst>
        </pc:spChg>
      </pc:sldChg>
      <pc:sldChg chg="modSp add">
        <pc:chgData name="Stein Sandven" userId="89ff3c26-5608-4b48-8944-20edb51874bf" providerId="ADAL" clId="{C7938DAC-3353-164E-AAD3-1CFA8D468676}" dt="2020-05-27T11:17:36.594" v="5466" actId="20577"/>
        <pc:sldMkLst>
          <pc:docMk/>
          <pc:sldMk cId="4026048133" sldId="336"/>
        </pc:sldMkLst>
        <pc:spChg chg="mod">
          <ac:chgData name="Stein Sandven" userId="89ff3c26-5608-4b48-8944-20edb51874bf" providerId="ADAL" clId="{C7938DAC-3353-164E-AAD3-1CFA8D468676}" dt="2020-05-26T21:00:08.834" v="4232" actId="1076"/>
          <ac:spMkLst>
            <pc:docMk/>
            <pc:sldMk cId="4026048133" sldId="336"/>
            <ac:spMk id="2" creationId="{5A14819B-E7C6-CE4F-9092-37322810801C}"/>
          </ac:spMkLst>
        </pc:spChg>
        <pc:spChg chg="mod">
          <ac:chgData name="Stein Sandven" userId="89ff3c26-5608-4b48-8944-20edb51874bf" providerId="ADAL" clId="{C7938DAC-3353-164E-AAD3-1CFA8D468676}" dt="2020-05-27T11:17:36.594" v="5466" actId="20577"/>
          <ac:spMkLst>
            <pc:docMk/>
            <pc:sldMk cId="4026048133" sldId="336"/>
            <ac:spMk id="3" creationId="{82A83407-DA30-C945-8C49-11B4A4421771}"/>
          </ac:spMkLst>
        </pc:spChg>
      </pc:sldChg>
      <pc:sldChg chg="modSp add">
        <pc:chgData name="Stein Sandven" userId="89ff3c26-5608-4b48-8944-20edb51874bf" providerId="ADAL" clId="{C7938DAC-3353-164E-AAD3-1CFA8D468676}" dt="2020-05-27T11:21:05.524" v="5481" actId="20577"/>
        <pc:sldMkLst>
          <pc:docMk/>
          <pc:sldMk cId="3100425224" sldId="337"/>
        </pc:sldMkLst>
        <pc:spChg chg="mod">
          <ac:chgData name="Stein Sandven" userId="89ff3c26-5608-4b48-8944-20edb51874bf" providerId="ADAL" clId="{C7938DAC-3353-164E-AAD3-1CFA8D468676}" dt="2020-05-26T20:24:12.366" v="2664" actId="20577"/>
          <ac:spMkLst>
            <pc:docMk/>
            <pc:sldMk cId="3100425224" sldId="337"/>
            <ac:spMk id="2" creationId="{3D70EACA-7F60-DD46-9B6C-5D5D7B0C7D44}"/>
          </ac:spMkLst>
        </pc:spChg>
        <pc:spChg chg="mod">
          <ac:chgData name="Stein Sandven" userId="89ff3c26-5608-4b48-8944-20edb51874bf" providerId="ADAL" clId="{C7938DAC-3353-164E-AAD3-1CFA8D468676}" dt="2020-05-27T11:21:05.524" v="5481" actId="20577"/>
          <ac:spMkLst>
            <pc:docMk/>
            <pc:sldMk cId="3100425224" sldId="337"/>
            <ac:spMk id="3" creationId="{330019C2-ED3B-7B40-AF34-47798DC07A92}"/>
          </ac:spMkLst>
        </pc:spChg>
      </pc:sldChg>
      <pc:sldChg chg="modSp add">
        <pc:chgData name="Stein Sandven" userId="89ff3c26-5608-4b48-8944-20edb51874bf" providerId="ADAL" clId="{C7938DAC-3353-164E-AAD3-1CFA8D468676}" dt="2020-05-27T11:25:55.033" v="5512" actId="20577"/>
        <pc:sldMkLst>
          <pc:docMk/>
          <pc:sldMk cId="2400542572" sldId="338"/>
        </pc:sldMkLst>
        <pc:spChg chg="mod">
          <ac:chgData name="Stein Sandven" userId="89ff3c26-5608-4b48-8944-20edb51874bf" providerId="ADAL" clId="{C7938DAC-3353-164E-AAD3-1CFA8D468676}" dt="2020-05-26T20:47:23.260" v="3498" actId="20577"/>
          <ac:spMkLst>
            <pc:docMk/>
            <pc:sldMk cId="2400542572" sldId="338"/>
            <ac:spMk id="2" creationId="{7D24F2D0-80FF-1B40-8177-313C8B79CFA4}"/>
          </ac:spMkLst>
        </pc:spChg>
        <pc:spChg chg="mod">
          <ac:chgData name="Stein Sandven" userId="89ff3c26-5608-4b48-8944-20edb51874bf" providerId="ADAL" clId="{C7938DAC-3353-164E-AAD3-1CFA8D468676}" dt="2020-05-27T11:25:55.033" v="5512" actId="20577"/>
          <ac:spMkLst>
            <pc:docMk/>
            <pc:sldMk cId="2400542572" sldId="338"/>
            <ac:spMk id="3" creationId="{BF81E79F-FE3A-3A45-81C1-1B97C9B56942}"/>
          </ac:spMkLst>
        </pc:spChg>
      </pc:sldChg>
      <pc:sldChg chg="modSp add">
        <pc:chgData name="Stein Sandven" userId="89ff3c26-5608-4b48-8944-20edb51874bf" providerId="ADAL" clId="{C7938DAC-3353-164E-AAD3-1CFA8D468676}" dt="2020-05-27T14:00:35.340" v="5513" actId="20577"/>
        <pc:sldMkLst>
          <pc:docMk/>
          <pc:sldMk cId="1584369202" sldId="339"/>
        </pc:sldMkLst>
        <pc:spChg chg="mod">
          <ac:chgData name="Stein Sandven" userId="89ff3c26-5608-4b48-8944-20edb51874bf" providerId="ADAL" clId="{C7938DAC-3353-164E-AAD3-1CFA8D468676}" dt="2020-05-26T21:23:18.211" v="5209" actId="1076"/>
          <ac:spMkLst>
            <pc:docMk/>
            <pc:sldMk cId="1584369202" sldId="339"/>
            <ac:spMk id="2" creationId="{EA239903-28EF-7647-8F36-A5E738FC1243}"/>
          </ac:spMkLst>
        </pc:spChg>
        <pc:spChg chg="mod">
          <ac:chgData name="Stein Sandven" userId="89ff3c26-5608-4b48-8944-20edb51874bf" providerId="ADAL" clId="{C7938DAC-3353-164E-AAD3-1CFA8D468676}" dt="2020-05-27T14:00:35.340" v="5513" actId="20577"/>
          <ac:spMkLst>
            <pc:docMk/>
            <pc:sldMk cId="1584369202" sldId="339"/>
            <ac:spMk id="3" creationId="{B23C3D26-3CFC-1F49-A217-7A81F25A712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34B3C-27D0-7C49-AA2F-060A68A3815C}" type="datetimeFigureOut">
              <a:rPr lang="en-US" smtClean="0"/>
              <a:t>5/26/20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8C191-338C-B74F-9497-39CB0CF005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155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D2DE7-75BD-A741-82BF-EF85B154DAEB}" type="datetimeFigureOut">
              <a:rPr lang="nb-NO" smtClean="0"/>
              <a:t>26.05.2020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3F133-B4D6-EE44-9CFC-2B1DB209D9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379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9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6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8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23" y="182514"/>
            <a:ext cx="8823553" cy="579486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52500"/>
            <a:ext cx="8229600" cy="4922203"/>
          </a:xfrm>
        </p:spPr>
        <p:txBody>
          <a:bodyPr/>
          <a:lstStyle>
            <a:lvl1pPr>
              <a:defRPr sz="2800" baseline="0"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3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8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0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5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6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4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0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4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223" y="182514"/>
            <a:ext cx="8823553" cy="879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3912" y="6356350"/>
            <a:ext cx="1596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CF92-733B-7E4A-94C9-C8BB5CE00876}" type="datetimeFigureOut">
              <a:rPr lang="en-US" smtClean="0"/>
              <a:t>5/26/20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DE710-DF50-664A-BF57-D028DAF072E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92D1F5-BE57-7F49-8DAD-25506B7D6AF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8629" y="6101619"/>
            <a:ext cx="1027320" cy="62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talog-intaros.nersc.n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INTAROS </a:t>
            </a:r>
            <a:r>
              <a:rPr lang="nb-NO" dirty="0" err="1"/>
              <a:t>Steering</a:t>
            </a:r>
            <a:r>
              <a:rPr lang="nb-NO" dirty="0"/>
              <a:t> Committee </a:t>
            </a:r>
            <a:br>
              <a:rPr lang="nb-NO" dirty="0"/>
            </a:br>
            <a:r>
              <a:rPr lang="nb-NO" dirty="0"/>
              <a:t>27 May 2020</a:t>
            </a:r>
            <a:br>
              <a:rPr lang="nb-NO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500" y="4529667"/>
            <a:ext cx="7632700" cy="1752600"/>
          </a:xfrm>
        </p:spPr>
        <p:txBody>
          <a:bodyPr/>
          <a:lstStyle/>
          <a:p>
            <a:r>
              <a:rPr lang="en-US" dirty="0"/>
              <a:t>Online via GoToMeeting</a:t>
            </a:r>
          </a:p>
        </p:txBody>
      </p:sp>
    </p:spTree>
    <p:extLst>
      <p:ext uri="{BB962C8B-B14F-4D97-AF65-F5344CB8AC3E}">
        <p14:creationId xmlns:p14="http://schemas.microsoft.com/office/powerpoint/2010/main" val="414017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39903-28EF-7647-8F36-A5E738FC1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23" y="64819"/>
            <a:ext cx="8823553" cy="579486"/>
          </a:xfrm>
        </p:spPr>
        <p:txBody>
          <a:bodyPr/>
          <a:lstStyle/>
          <a:p>
            <a:r>
              <a:rPr lang="en-NO" dirty="0"/>
              <a:t>Young scientist / Early career scientist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C3D26-3CFC-1F49-A217-7A81F25A7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509" y="852912"/>
            <a:ext cx="8596267" cy="4922203"/>
          </a:xfrm>
        </p:spPr>
        <p:txBody>
          <a:bodyPr>
            <a:normAutofit lnSpcReduction="10000"/>
          </a:bodyPr>
          <a:lstStyle/>
          <a:p>
            <a:r>
              <a:rPr lang="en-NO" dirty="0"/>
              <a:t>There are a number of early career scientists (ECS) in INTAROS, including many females, who are not very visible. We need to take action to: </a:t>
            </a:r>
          </a:p>
          <a:p>
            <a:pPr marL="514350" indent="-514350">
              <a:buFont typeface="+mj-lt"/>
              <a:buAutoNum type="arabicPeriod"/>
            </a:pPr>
            <a:r>
              <a:rPr lang="en-NO" dirty="0"/>
              <a:t>Prepare updated list of personnel </a:t>
            </a:r>
          </a:p>
          <a:p>
            <a:pPr marL="514350" indent="-514350">
              <a:buFont typeface="+mj-lt"/>
              <a:buAutoNum type="arabicPeriod"/>
            </a:pPr>
            <a:r>
              <a:rPr lang="en-NO" dirty="0"/>
              <a:t>Contact them for a brief presentation video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NO" dirty="0"/>
              <a:t>I</a:t>
            </a:r>
            <a:r>
              <a:rPr lang="en-US" dirty="0"/>
              <a:t>n</a:t>
            </a:r>
            <a:r>
              <a:rPr lang="en-NO" dirty="0"/>
              <a:t>crease visibility through i) publications, ii) organising sessions at confereces, iii) education activities, iv) presentation of their work at the website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NO" dirty="0"/>
              <a:t>nvite to workshop: tentatively at GA in January 2021</a:t>
            </a:r>
          </a:p>
          <a:p>
            <a:pPr marL="514350" indent="-514350">
              <a:buFont typeface="+mj-lt"/>
              <a:buAutoNum type="arabicPeriod"/>
            </a:pPr>
            <a:r>
              <a:rPr lang="en-NO" dirty="0"/>
              <a:t>Engage them in Roadmap work ?</a:t>
            </a:r>
          </a:p>
          <a:p>
            <a:pPr marL="514350" indent="-514350">
              <a:buFont typeface="+mj-lt"/>
              <a:buAutoNum type="arabicPeriod"/>
            </a:pPr>
            <a:r>
              <a:rPr lang="en-NO" dirty="0"/>
              <a:t>Other ? </a:t>
            </a:r>
          </a:p>
          <a:p>
            <a:pPr marL="514350" indent="-514350">
              <a:buFont typeface="+mj-lt"/>
              <a:buAutoNum type="arabicPeriod"/>
            </a:pP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58436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A3EFD-F473-8442-8399-7BD678F2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23" y="182514"/>
            <a:ext cx="8823553" cy="747126"/>
          </a:xfrm>
        </p:spPr>
        <p:txBody>
          <a:bodyPr>
            <a:normAutofit/>
          </a:bodyPr>
          <a:lstStyle/>
          <a:p>
            <a:r>
              <a:rPr lang="en-NO" sz="3600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DB924-C0A0-9045-83AB-0957F9E6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7280"/>
            <a:ext cx="8229600" cy="4892040"/>
          </a:xfrm>
        </p:spPr>
        <p:txBody>
          <a:bodyPr/>
          <a:lstStyle/>
          <a:p>
            <a:r>
              <a:rPr lang="en-NO" dirty="0"/>
              <a:t>Actions from the SC-meeting 10 January 2020</a:t>
            </a:r>
          </a:p>
          <a:p>
            <a:r>
              <a:rPr lang="en-NO" dirty="0"/>
              <a:t>Major points from the review report</a:t>
            </a:r>
          </a:p>
          <a:p>
            <a:r>
              <a:rPr lang="en-NO" dirty="0"/>
              <a:t>INTAROS Roadmap document work</a:t>
            </a:r>
          </a:p>
          <a:p>
            <a:r>
              <a:rPr lang="en-NO" dirty="0"/>
              <a:t>Risk and mitigation actions due to COVID-19</a:t>
            </a:r>
          </a:p>
          <a:p>
            <a:r>
              <a:rPr lang="nb-NO" dirty="0" err="1"/>
              <a:t>Early</a:t>
            </a:r>
            <a:r>
              <a:rPr lang="nb-NO" dirty="0"/>
              <a:t> </a:t>
            </a:r>
            <a:r>
              <a:rPr lang="nb-NO" dirty="0" err="1"/>
              <a:t>career</a:t>
            </a:r>
            <a:r>
              <a:rPr lang="nb-NO" dirty="0"/>
              <a:t> </a:t>
            </a:r>
            <a:r>
              <a:rPr lang="en-NO" dirty="0"/>
              <a:t>scientist network in INTAROS</a:t>
            </a:r>
          </a:p>
          <a:p>
            <a:r>
              <a:rPr lang="en-NO" dirty="0"/>
              <a:t>Publication plan for EGU special issue</a:t>
            </a:r>
          </a:p>
          <a:p>
            <a:r>
              <a:rPr lang="en-NO" dirty="0"/>
              <a:t>Upcoming events </a:t>
            </a:r>
          </a:p>
          <a:p>
            <a:r>
              <a:rPr lang="en-NO" dirty="0"/>
              <a:t>AOB: INTAROS-2</a:t>
            </a:r>
          </a:p>
          <a:p>
            <a:endParaRPr lang="en-NO" dirty="0"/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21359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F5EA-45F2-5D42-85C5-819DA1F6D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Actions from Steering Committe</a:t>
            </a:r>
            <a:r>
              <a:rPr lang="en-US" dirty="0"/>
              <a:t>e</a:t>
            </a:r>
            <a:r>
              <a:rPr lang="en-NO" dirty="0"/>
              <a:t> meeting 10 Jan.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A5147-C07B-8D4A-A95E-64E5B686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8" y="952500"/>
            <a:ext cx="8424251" cy="4922203"/>
          </a:xfrm>
        </p:spPr>
        <p:txBody>
          <a:bodyPr/>
          <a:lstStyle/>
          <a:p>
            <a:r>
              <a:rPr lang="en-NO" dirty="0"/>
              <a:t>Data sets delivered from INTAROS trough the catalogue </a:t>
            </a:r>
            <a:r>
              <a:rPr lang="en-US" dirty="0">
                <a:hlinkClick r:id="rId2"/>
              </a:rPr>
              <a:t>https://catalog-intaros.nersc.no/</a:t>
            </a:r>
            <a:endParaRPr lang="en-US" dirty="0"/>
          </a:p>
          <a:p>
            <a:r>
              <a:rPr lang="en-US" dirty="0"/>
              <a:t>Data issues: gap between data producers and data harvesters, </a:t>
            </a:r>
            <a:r>
              <a:rPr lang="en-US" dirty="0" err="1"/>
              <a:t>doi’s</a:t>
            </a:r>
            <a:r>
              <a:rPr lang="en-US" dirty="0"/>
              <a:t>, publications</a:t>
            </a:r>
          </a:p>
          <a:p>
            <a:r>
              <a:rPr lang="en-US" dirty="0"/>
              <a:t>Follow-up WP2 survey with contribution from more external institutions</a:t>
            </a:r>
          </a:p>
          <a:p>
            <a:r>
              <a:rPr lang="en-US" dirty="0"/>
              <a:t>Publications: EGU Special issue</a:t>
            </a:r>
          </a:p>
          <a:p>
            <a:r>
              <a:rPr lang="en-US" dirty="0"/>
              <a:t>More visibility and engagement of young scientists and female scientists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90753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E02C5-E8CA-E34B-A605-842074B2F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NO"/>
              <a:t>ajor points from the review after period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8AA70-D0BA-D642-8C15-94DFD81B4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WP5: clarify and ramp up efforts</a:t>
            </a:r>
          </a:p>
          <a:p>
            <a:r>
              <a:rPr lang="en-NO" dirty="0"/>
              <a:t>Strngthen stakeholder engagement: more input from industry</a:t>
            </a:r>
          </a:p>
          <a:p>
            <a:r>
              <a:rPr lang="en-NO" dirty="0"/>
              <a:t>Continue to work with SAON –ROADS process (Roadmap for Arctic Observing and Data Systsems) </a:t>
            </a:r>
          </a:p>
          <a:p>
            <a:r>
              <a:rPr lang="en-NO" dirty="0"/>
              <a:t>Pursue the UN Decade of the Ocean - the Arctic </a:t>
            </a:r>
          </a:p>
          <a:p>
            <a:r>
              <a:rPr lang="en-NO" dirty="0"/>
              <a:t>Continue to develop “Observing system and asset inventories” – ARCMAP project</a:t>
            </a:r>
          </a:p>
          <a:p>
            <a:r>
              <a:rPr lang="en-NO" dirty="0"/>
              <a:t>Enhance dissemination work – how can we evaluate impact of the dissemination efforts ? </a:t>
            </a:r>
          </a:p>
        </p:txBody>
      </p:sp>
    </p:spTree>
    <p:extLst>
      <p:ext uri="{BB962C8B-B14F-4D97-AF65-F5344CB8AC3E}">
        <p14:creationId xmlns:p14="http://schemas.microsoft.com/office/powerpoint/2010/main" val="73586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CA149-0266-604B-B80C-6813A4BF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Plans for further industry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97F3F-CFD4-5742-93C1-C0CA5B9FB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O" sz="2400" dirty="0"/>
              <a:t>Continue work with DnV GL in Task 6.3: Risk assessment system for shipping and offshore activities</a:t>
            </a:r>
          </a:p>
          <a:p>
            <a:r>
              <a:rPr lang="en-NO" sz="2400" dirty="0"/>
              <a:t>Plan workshop in Oct-Nov 2020: “Arctic Shipping - Environment, safety and impact on local communities</a:t>
            </a:r>
            <a:r>
              <a:rPr lang="en-US" sz="2400" dirty="0"/>
              <a:t>”</a:t>
            </a:r>
            <a:r>
              <a:rPr lang="en-NO" sz="2400" dirty="0"/>
              <a:t>  with focus on Svalbard and Greenland (follow-up of workshop in 2019 with AECO and tourist operators) </a:t>
            </a:r>
          </a:p>
          <a:p>
            <a:r>
              <a:rPr lang="en-NO" sz="2400" dirty="0"/>
              <a:t>Work with fisheries and resource management in Task 6.2-6.3-6.8</a:t>
            </a:r>
          </a:p>
          <a:p>
            <a:r>
              <a:rPr lang="en-NO" sz="2400" dirty="0"/>
              <a:t>Continue to work with companies developing observing platforms and sensors</a:t>
            </a:r>
          </a:p>
          <a:p>
            <a:r>
              <a:rPr lang="en-NO" sz="2400" dirty="0"/>
              <a:t>More targeted dissemination towards industry </a:t>
            </a:r>
          </a:p>
          <a:p>
            <a:endParaRPr lang="en-NO" sz="2400" dirty="0"/>
          </a:p>
          <a:p>
            <a:endParaRPr lang="en-NO" sz="2400" dirty="0"/>
          </a:p>
        </p:txBody>
      </p:sp>
    </p:spTree>
    <p:extLst>
      <p:ext uri="{BB962C8B-B14F-4D97-AF65-F5344CB8AC3E}">
        <p14:creationId xmlns:p14="http://schemas.microsoft.com/office/powerpoint/2010/main" val="197921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4819B-E7C6-CE4F-9092-37322810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23" y="203639"/>
            <a:ext cx="8823553" cy="579486"/>
          </a:xfrm>
        </p:spPr>
        <p:txBody>
          <a:bodyPr/>
          <a:lstStyle/>
          <a:p>
            <a:r>
              <a:rPr lang="en-NO" dirty="0"/>
              <a:t>INTAROS Roadmap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83407-DA30-C945-8C49-11B4A4421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952500"/>
            <a:ext cx="8369930" cy="5122375"/>
          </a:xfrm>
        </p:spPr>
        <p:txBody>
          <a:bodyPr>
            <a:normAutofit/>
          </a:bodyPr>
          <a:lstStyle/>
          <a:p>
            <a:r>
              <a:rPr lang="en-NO" dirty="0"/>
              <a:t>A major deliverable from INTAROS </a:t>
            </a:r>
          </a:p>
          <a:p>
            <a:r>
              <a:rPr lang="en-NO" dirty="0"/>
              <a:t>Set up a task team to work on atmopshere, ocean and terrestrial components of the Roadmap:</a:t>
            </a:r>
          </a:p>
          <a:p>
            <a:pPr marL="514350" indent="-514350">
              <a:buFont typeface="+mj-lt"/>
              <a:buAutoNum type="arabicPeriod"/>
            </a:pPr>
            <a:r>
              <a:rPr lang="en-NO" dirty="0"/>
              <a:t>Define the purpose of the document, who are the target groups ?</a:t>
            </a:r>
          </a:p>
          <a:p>
            <a:pPr marL="514350" indent="-514350">
              <a:buFont typeface="+mj-lt"/>
              <a:buAutoNum type="arabicPeriod"/>
            </a:pPr>
            <a:r>
              <a:rPr lang="en-NO" dirty="0"/>
              <a:t>Collect relevant background documents (strategies, implementation plans,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</a:t>
            </a:r>
            <a:r>
              <a:rPr lang="en-NO" dirty="0"/>
              <a:t>se results from INTAROS deliverables</a:t>
            </a:r>
          </a:p>
          <a:p>
            <a:pPr marL="514350" indent="-514350">
              <a:buFont typeface="+mj-lt"/>
              <a:buAutoNum type="arabicPeriod"/>
            </a:pPr>
            <a:r>
              <a:rPr lang="en-NO" dirty="0"/>
              <a:t>Prepare text to the document </a:t>
            </a:r>
          </a:p>
          <a:p>
            <a:pPr marL="514350" indent="-514350">
              <a:buFont typeface="+mj-lt"/>
              <a:buAutoNum type="arabicPeriod"/>
            </a:pPr>
            <a:r>
              <a:rPr lang="en-NO" dirty="0"/>
              <a:t>Organise a workshop in the autumn ?</a:t>
            </a:r>
          </a:p>
        </p:txBody>
      </p:sp>
    </p:spTree>
    <p:extLst>
      <p:ext uri="{BB962C8B-B14F-4D97-AF65-F5344CB8AC3E}">
        <p14:creationId xmlns:p14="http://schemas.microsoft.com/office/powerpoint/2010/main" val="402604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EACA-7F60-DD46-9B6C-5D5D7B0C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Roadmap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019C2-ED3B-7B40-AF34-47798DC07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952500"/>
            <a:ext cx="8433304" cy="4922203"/>
          </a:xfrm>
        </p:spPr>
        <p:txBody>
          <a:bodyPr>
            <a:normAutofit/>
          </a:bodyPr>
          <a:lstStyle/>
          <a:p>
            <a:r>
              <a:rPr lang="en-NO" sz="2400" dirty="0"/>
              <a:t>D</a:t>
            </a:r>
            <a:r>
              <a:rPr lang="en-US" sz="2400" dirty="0"/>
              <a:t>e</a:t>
            </a:r>
            <a:r>
              <a:rPr lang="en-NO" sz="2400" dirty="0"/>
              <a:t>finition of a baseline observing system (in each of the spheres) and criteria for deciding what should a baseline system</a:t>
            </a:r>
          </a:p>
          <a:p>
            <a:r>
              <a:rPr lang="en-NO" sz="2400" dirty="0"/>
              <a:t>Requirements for the observing systems, involvement of stakeholders: climate, weather services, resource management, etc.</a:t>
            </a:r>
          </a:p>
          <a:p>
            <a:r>
              <a:rPr lang="en-NO" sz="2400" dirty="0"/>
              <a:t>Infrastructure and technology – what is feasible to observe, how and where can the observing systems be implemented</a:t>
            </a:r>
          </a:p>
          <a:p>
            <a:r>
              <a:rPr lang="en-NO" sz="2400" dirty="0"/>
              <a:t>Operationalization of the data processing and delivery chain, including data management</a:t>
            </a:r>
          </a:p>
          <a:p>
            <a:r>
              <a:rPr lang="en-NO" sz="2400" dirty="0"/>
              <a:t>Organisation and governance of the systems</a:t>
            </a:r>
          </a:p>
          <a:p>
            <a:r>
              <a:rPr lang="en-NO" sz="2400" dirty="0"/>
              <a:t>Funding mechanisms</a:t>
            </a:r>
          </a:p>
          <a:p>
            <a:endParaRPr lang="en-NO" sz="2400" dirty="0"/>
          </a:p>
        </p:txBody>
      </p:sp>
    </p:spTree>
    <p:extLst>
      <p:ext uri="{BB962C8B-B14F-4D97-AF65-F5344CB8AC3E}">
        <p14:creationId xmlns:p14="http://schemas.microsoft.com/office/powerpoint/2010/main" val="310042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F2D0-80FF-1B40-8177-313C8B79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Existing and evolving observing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1E79F-FE3A-3A45-81C1-1B97C9B56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O" sz="2400" dirty="0"/>
              <a:t>Space-based observing systems  - large programmes such Copernicus, ESA Polar programmes, etc. </a:t>
            </a:r>
          </a:p>
          <a:p>
            <a:r>
              <a:rPr lang="en-NO" sz="2400" dirty="0"/>
              <a:t>European and national research infrastructures, already persent in the Arctic or plan to extend into the Arctic. Longer perspectives than research programmes (see ESFRI Roadmap) </a:t>
            </a:r>
          </a:p>
          <a:p>
            <a:r>
              <a:rPr lang="en-NO" sz="2400" dirty="0"/>
              <a:t>Monitoring programmes according to international agreements, national programmes or operational services (weather and ice services, etc.).  </a:t>
            </a:r>
          </a:p>
          <a:p>
            <a:r>
              <a:rPr lang="en-NO" sz="2400" dirty="0"/>
              <a:t>S</a:t>
            </a:r>
            <a:r>
              <a:rPr lang="en-US" sz="2400" dirty="0"/>
              <a:t>c</a:t>
            </a:r>
            <a:r>
              <a:rPr lang="en-NO" sz="2400" dirty="0"/>
              <a:t>ience-driven observing campaigns, experiments, etc. </a:t>
            </a:r>
          </a:p>
          <a:p>
            <a:r>
              <a:rPr lang="en-NO" sz="2400" dirty="0"/>
              <a:t>Citizen-science and Community-based observing systems</a:t>
            </a:r>
          </a:p>
          <a:p>
            <a:pPr marL="0" indent="0">
              <a:buNone/>
            </a:pPr>
            <a:r>
              <a:rPr lang="en-NO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0054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17657-EE92-104F-B81B-A9BE11F80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O" sz="3600" dirty="0"/>
              <a:t>Risk and mitigation actions –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FF84-A8E6-4D42-B15A-BD12113C1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64920"/>
            <a:ext cx="8229600" cy="473752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Received response from the partners on</a:t>
            </a:r>
          </a:p>
          <a:p>
            <a:pPr lvl="0"/>
            <a:r>
              <a:rPr lang="en-US" dirty="0"/>
              <a:t>Delays or cancellation of in field work and data collection – especially in WP3 </a:t>
            </a:r>
            <a:endParaRPr lang="en-NO" dirty="0"/>
          </a:p>
          <a:p>
            <a:pPr lvl="0"/>
            <a:r>
              <a:rPr lang="en-US" dirty="0"/>
              <a:t>Changed situation for personnel involved in the project</a:t>
            </a:r>
            <a:endParaRPr lang="en-NO" dirty="0"/>
          </a:p>
          <a:p>
            <a:pPr lvl="0"/>
            <a:r>
              <a:rPr lang="en-US" dirty="0"/>
              <a:t>Need to change spending of budget </a:t>
            </a:r>
            <a:endParaRPr lang="en-NO" dirty="0"/>
          </a:p>
          <a:p>
            <a:pPr lvl="0"/>
            <a:r>
              <a:rPr lang="en-US" dirty="0"/>
              <a:t>Delays in providing deliverables </a:t>
            </a:r>
            <a:endParaRPr lang="en-NO" dirty="0"/>
          </a:p>
          <a:p>
            <a:pPr lvl="0"/>
            <a:r>
              <a:rPr lang="en-US" dirty="0"/>
              <a:t>Meetings, workshops and conferences are delayed, cancelled or replaced by online events</a:t>
            </a:r>
            <a:endParaRPr lang="en-NO" dirty="0"/>
          </a:p>
          <a:p>
            <a:pPr marL="0" indent="0">
              <a:buNone/>
            </a:pPr>
            <a:r>
              <a:rPr lang="en-US" dirty="0"/>
              <a:t>  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32019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11118</TotalTime>
  <Words>675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INTAROS Steering Committee  27 May 2020 </vt:lpstr>
      <vt:lpstr>Agenda </vt:lpstr>
      <vt:lpstr>Actions from Steering Committee meeting 10 Jan.</vt:lpstr>
      <vt:lpstr>Major points from the review after period 2</vt:lpstr>
      <vt:lpstr>Plans for further industry involvement</vt:lpstr>
      <vt:lpstr>INTAROS Roadmap work</vt:lpstr>
      <vt:lpstr>Roadmap contents</vt:lpstr>
      <vt:lpstr>Existing and evolving observing systems</vt:lpstr>
      <vt:lpstr>Risk and mitigation actions – COVID-19</vt:lpstr>
      <vt:lpstr>Young scientist / Early career scientist network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Hanne Sagen</dc:creator>
  <cp:lastModifiedBy>Stein Sandven</cp:lastModifiedBy>
  <cp:revision>295</cp:revision>
  <cp:lastPrinted>2019-05-05T22:01:50Z</cp:lastPrinted>
  <dcterms:created xsi:type="dcterms:W3CDTF">2016-11-24T09:34:15Z</dcterms:created>
  <dcterms:modified xsi:type="dcterms:W3CDTF">2020-05-27T18:10:20Z</dcterms:modified>
</cp:coreProperties>
</file>