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6" r:id="rId3"/>
    <p:sldId id="281" r:id="rId4"/>
    <p:sldId id="270" r:id="rId5"/>
    <p:sldId id="274" r:id="rId6"/>
    <p:sldId id="271" r:id="rId7"/>
    <p:sldId id="268" r:id="rId8"/>
    <p:sldId id="273" r:id="rId9"/>
    <p:sldId id="276" r:id="rId10"/>
    <p:sldId id="290" r:id="rId11"/>
    <p:sldId id="284" r:id="rId12"/>
    <p:sldId id="283" r:id="rId13"/>
    <p:sldId id="286" r:id="rId14"/>
    <p:sldId id="282" r:id="rId15"/>
    <p:sldId id="287" r:id="rId16"/>
    <p:sldId id="288" r:id="rId17"/>
    <p:sldId id="289" r:id="rId18"/>
    <p:sldId id="291" r:id="rId19"/>
    <p:sldId id="29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A8D58-36C0-446A-B461-B60AC400A748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BE76-9B9C-4EA4-999E-343B02657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41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A8D58-36C0-446A-B461-B60AC400A748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BE76-9B9C-4EA4-999E-343B02657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07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A8D58-36C0-446A-B461-B60AC400A748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BE76-9B9C-4EA4-999E-343B02657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29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A8D58-36C0-446A-B461-B60AC400A748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BE76-9B9C-4EA4-999E-343B02657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03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A8D58-36C0-446A-B461-B60AC400A748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BE76-9B9C-4EA4-999E-343B02657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56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A8D58-36C0-446A-B461-B60AC400A748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BE76-9B9C-4EA4-999E-343B02657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16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A8D58-36C0-446A-B461-B60AC400A748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BE76-9B9C-4EA4-999E-343B02657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3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A8D58-36C0-446A-B461-B60AC400A748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BE76-9B9C-4EA4-999E-343B02657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73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A8D58-36C0-446A-B461-B60AC400A748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BE76-9B9C-4EA4-999E-343B02657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1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A8D58-36C0-446A-B461-B60AC400A748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BE76-9B9C-4EA4-999E-343B02657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2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A8D58-36C0-446A-B461-B60AC400A748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BE76-9B9C-4EA4-999E-343B02657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8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A8D58-36C0-446A-B461-B60AC400A748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9BE76-9B9C-4EA4-999E-343B02657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58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hyperlink" Target="https://www.google.no/url?sa=i&amp;rct=j&amp;q=&amp;esrc=s&amp;source=images&amp;cd=&amp;cad=rja&amp;uact=8&amp;ved=0ahUKEwjq0aGO-7nRAhXIEywKHT36CqcQjRwIBw&amp;url=https%3A%2F%2Fplay.esea.net%2Fusers%2F482611&amp;bvm=bv.143423383,d.bGg&amp;psig=AFQjCNGVwTt1Xc4Kai6BAEgLT_Po7-BFKA&amp;ust=148421961585206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3856" y="0"/>
            <a:ext cx="9157856" cy="1295400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651" y="3733800"/>
            <a:ext cx="3246749" cy="13716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8545" y="228600"/>
            <a:ext cx="88530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INTERACT goes viral: an advanced community steps into a global role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239053"/>
            <a:ext cx="9139238" cy="646331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dirty="0" smtClean="0"/>
              <a:t>Margareta Johansson on behalf of INTERACT Friends</a:t>
            </a:r>
          </a:p>
          <a:p>
            <a:r>
              <a:rPr lang="sv-SE" dirty="0" smtClean="0"/>
              <a:t>Dept. of Physical Geography and Ecosystem Science, Lund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8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6" t="15477" r="45005" b="6250"/>
          <a:stretch/>
        </p:blipFill>
        <p:spPr bwMode="auto">
          <a:xfrm>
            <a:off x="5232593" y="0"/>
            <a:ext cx="3911407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468868"/>
            <a:ext cx="8698535" cy="58477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sz="3200" dirty="0" smtClean="0">
                <a:solidFill>
                  <a:schemeClr val="bg1"/>
                </a:solidFill>
              </a:rPr>
              <a:t>INTERACT </a:t>
            </a:r>
            <a:r>
              <a:rPr lang="sv-SE" sz="3200" dirty="0" smtClean="0">
                <a:solidFill>
                  <a:schemeClr val="bg1"/>
                </a:solidFill>
              </a:rPr>
              <a:t>will continue to offer access to the Arctic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1284744"/>
            <a:ext cx="457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In the second phase of INTERACT, transnational access will be offered to 43 research stations, in total ca 7800 days.</a:t>
            </a:r>
          </a:p>
          <a:p>
            <a:endParaRPr lang="sv-SE" sz="2400" dirty="0"/>
          </a:p>
          <a:p>
            <a:r>
              <a:rPr lang="sv-SE" sz="2400" dirty="0" smtClean="0"/>
              <a:t>In addition, virtual access will be offered to 29 research stations. 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2590800" cy="101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5707760"/>
            <a:ext cx="2362200" cy="99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6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15000"/>
            <a:ext cx="2590800" cy="101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707760"/>
            <a:ext cx="2362200" cy="9978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440293"/>
            <a:ext cx="6477000" cy="58477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3200" dirty="0" smtClean="0">
                <a:solidFill>
                  <a:schemeClr val="bg1"/>
                </a:solidFill>
              </a:rPr>
              <a:t>Station Managers Forum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62550" y="1447800"/>
            <a:ext cx="3109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/>
              <a:t>Working with Safety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2209800"/>
            <a:ext cx="3453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/>
              <a:t>Zero Emission Stations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" y="1295400"/>
            <a:ext cx="4748750" cy="356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8600" y="4572000"/>
            <a:ext cx="957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Ansgar Walk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47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468868"/>
            <a:ext cx="6477000" cy="58477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3200" dirty="0" smtClean="0">
                <a:solidFill>
                  <a:schemeClr val="bg1"/>
                </a:solidFill>
              </a:rPr>
              <a:t>Data Forum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267" y="1155065"/>
            <a:ext cx="6133465" cy="45478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15000"/>
            <a:ext cx="2590800" cy="101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707760"/>
            <a:ext cx="2362200" cy="99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2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33013" t="19668" r="18269" b="15907"/>
          <a:stretch/>
        </p:blipFill>
        <p:spPr bwMode="auto">
          <a:xfrm>
            <a:off x="1571625" y="1198562"/>
            <a:ext cx="6000750" cy="4460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468868"/>
            <a:ext cx="6477000" cy="58477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3200" dirty="0" smtClean="0">
                <a:solidFill>
                  <a:schemeClr val="bg1"/>
                </a:solidFill>
              </a:rPr>
              <a:t>Data Forum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15000"/>
            <a:ext cx="2590800" cy="101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707760"/>
            <a:ext cx="2362200" cy="99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67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468868"/>
            <a:ext cx="6477000" cy="58477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3200" dirty="0" smtClean="0">
                <a:solidFill>
                  <a:schemeClr val="bg1"/>
                </a:solidFill>
              </a:rPr>
              <a:t>Red Phone work package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533" y="1981200"/>
            <a:ext cx="3333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15000"/>
            <a:ext cx="2590800" cy="101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707760"/>
            <a:ext cx="2362200" cy="99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9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468868"/>
            <a:ext cx="6477000" cy="58477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3200" dirty="0" smtClean="0">
                <a:solidFill>
                  <a:schemeClr val="bg1"/>
                </a:solidFill>
              </a:rPr>
              <a:t>Monitoring scheme for biodiversity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15000"/>
            <a:ext cx="2590800" cy="101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707760"/>
            <a:ext cx="2362200" cy="99784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7" t="14404" r="9772" b="10887"/>
          <a:stretch/>
        </p:blipFill>
        <p:spPr bwMode="auto">
          <a:xfrm>
            <a:off x="304800" y="1371600"/>
            <a:ext cx="8382000" cy="4113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34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468868"/>
            <a:ext cx="6477000" cy="58477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3200" dirty="0" smtClean="0">
                <a:solidFill>
                  <a:schemeClr val="bg1"/>
                </a:solidFill>
              </a:rPr>
              <a:t>Drone development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15000"/>
            <a:ext cx="2590800" cy="101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707760"/>
            <a:ext cx="2362200" cy="997840"/>
          </a:xfrm>
          <a:prstGeom prst="rect">
            <a:avLst/>
          </a:prstGeom>
        </p:spPr>
      </p:pic>
      <p:pic>
        <p:nvPicPr>
          <p:cNvPr id="3074" name="Picture 2" descr="Bildresultat för dron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504949"/>
            <a:ext cx="6943725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70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468868"/>
            <a:ext cx="6477000" cy="58477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3200" dirty="0" smtClean="0">
                <a:solidFill>
                  <a:schemeClr val="bg1"/>
                </a:solidFill>
              </a:rPr>
              <a:t>Local Adaptation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15000"/>
            <a:ext cx="2590800" cy="101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707760"/>
            <a:ext cx="2362200" cy="99784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" t="10156" r="5349"/>
          <a:stretch/>
        </p:blipFill>
        <p:spPr bwMode="auto">
          <a:xfrm>
            <a:off x="1152940" y="1600201"/>
            <a:ext cx="6543260" cy="380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61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468868"/>
            <a:ext cx="6477000" cy="58477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3200" dirty="0" smtClean="0">
                <a:solidFill>
                  <a:schemeClr val="bg1"/>
                </a:solidFill>
              </a:rPr>
              <a:t>Outreach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15000"/>
            <a:ext cx="2590800" cy="101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707760"/>
            <a:ext cx="2362200" cy="99784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7" t="17742" r="43778" b="8064"/>
          <a:stretch/>
        </p:blipFill>
        <p:spPr bwMode="auto">
          <a:xfrm>
            <a:off x="1028700" y="1447799"/>
            <a:ext cx="2933700" cy="413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2" t="19705" r="44619" b="7618"/>
          <a:stretch/>
        </p:blipFill>
        <p:spPr bwMode="auto">
          <a:xfrm>
            <a:off x="4419600" y="1447800"/>
            <a:ext cx="2976562" cy="413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33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468868"/>
            <a:ext cx="6477000" cy="58477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3200" dirty="0" smtClean="0">
                <a:solidFill>
                  <a:schemeClr val="bg1"/>
                </a:solidFill>
              </a:rPr>
              <a:t>Thanks for your attention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15000"/>
            <a:ext cx="2590800" cy="101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707760"/>
            <a:ext cx="2362200" cy="997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2486561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dirty="0" smtClean="0"/>
              <a:t>We are very much looking forward to collaborate with INTAROS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2650964" y="4953000"/>
            <a:ext cx="4054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dirty="0" smtClean="0"/>
              <a:t>www.eu-interact.org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6652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3856" y="0"/>
            <a:ext cx="9157856" cy="1295400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13856" y="228600"/>
            <a:ext cx="88530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800" b="1" dirty="0" smtClean="0">
                <a:solidFill>
                  <a:schemeClr val="bg1"/>
                </a:solidFill>
              </a:rPr>
              <a:t>INTERACT </a:t>
            </a:r>
            <a:r>
              <a:rPr lang="en-US" altLang="en-US" sz="2800" dirty="0" smtClean="0">
                <a:solidFill>
                  <a:schemeClr val="bg1"/>
                </a:solidFill>
              </a:rPr>
              <a:t>- Building capacity for monitoring,  research and education throughout the Arctic</a:t>
            </a:r>
            <a:endParaRPr lang="da-DK" altLang="en-US" sz="2800" dirty="0">
              <a:solidFill>
                <a:schemeClr val="bg1"/>
              </a:solidFill>
            </a:endParaRPr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6660009" y="3501479"/>
            <a:ext cx="2376487" cy="2663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- Biodiversity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- Glaciology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- Permafrost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- Climate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- Hydrology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- Ecology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- Biogeochemistry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b="1" dirty="0">
                <a:solidFill>
                  <a:schemeClr val="bg1"/>
                </a:solidFill>
              </a:rPr>
              <a:t> Human dimension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sv-SE" altLang="en-US" sz="1800" b="1" dirty="0">
                <a:solidFill>
                  <a:schemeClr val="bg1"/>
                </a:solidFill>
              </a:rPr>
              <a:t> Etc. 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233939"/>
            <a:ext cx="1371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218" y="1565564"/>
            <a:ext cx="4953006" cy="49530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9505" y="1900535"/>
            <a:ext cx="2766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/>
              <a:t>79 Research Stations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507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1700808"/>
            <a:ext cx="509905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00808"/>
            <a:ext cx="3941763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233939"/>
            <a:ext cx="1371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-13856" y="0"/>
            <a:ext cx="9157856" cy="1295400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13856" y="228600"/>
            <a:ext cx="88530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800" dirty="0">
                <a:solidFill>
                  <a:schemeClr val="bg1"/>
                </a:solidFill>
              </a:rPr>
              <a:t>INTERACT vision: Strategically sampling the northern environmental envelope and changes</a:t>
            </a:r>
          </a:p>
        </p:txBody>
      </p:sp>
    </p:spTree>
    <p:extLst>
      <p:ext uri="{BB962C8B-B14F-4D97-AF65-F5344CB8AC3E}">
        <p14:creationId xmlns:p14="http://schemas.microsoft.com/office/powerpoint/2010/main" val="137446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093296"/>
            <a:ext cx="1371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-13856" y="0"/>
            <a:ext cx="9157856" cy="1295400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800" dirty="0" smtClean="0"/>
              <a:t>The first phase of INTERACT: Presentation of Research Stations</a:t>
            </a:r>
            <a:endParaRPr lang="da-DK" altLang="en-US" sz="2800" dirty="0"/>
          </a:p>
        </p:txBody>
      </p:sp>
      <p:pic>
        <p:nvPicPr>
          <p:cNvPr id="9218" name="Picture 2" descr="Chokurdak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7239000" cy="5115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47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3856" y="0"/>
            <a:ext cx="9157856" cy="1295400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en-US" sz="2800" dirty="0" smtClean="0"/>
              <a:t>The First phase of INTERACT: Inventory of </a:t>
            </a:r>
            <a:r>
              <a:rPr lang="en-US" altLang="en-US" sz="2800" dirty="0" smtClean="0"/>
              <a:t>Research and Monitoring </a:t>
            </a:r>
            <a:endParaRPr lang="da-DK" alt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233939"/>
            <a:ext cx="1371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45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61871"/>
            <a:ext cx="3505200" cy="496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5" t="46093" r="34183" b="9591"/>
          <a:stretch/>
        </p:blipFill>
        <p:spPr bwMode="auto">
          <a:xfrm>
            <a:off x="3851920" y="1988263"/>
            <a:ext cx="5289115" cy="403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3856" y="0"/>
            <a:ext cx="9157856" cy="1295400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en-US" sz="2800" dirty="0" smtClean="0"/>
              <a:t>The First phase of INTERACT: </a:t>
            </a:r>
            <a:r>
              <a:rPr lang="en-US" altLang="en-US" sz="2800" dirty="0"/>
              <a:t>Best practices report on management</a:t>
            </a:r>
            <a:endParaRPr lang="da-DK" altLang="en-US" sz="2800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233939"/>
            <a:ext cx="1371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4"/>
            <a:ext cx="3597497" cy="50851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511" y="3130318"/>
            <a:ext cx="2498853" cy="353848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513311"/>
            <a:ext cx="2428360" cy="343790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8619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Terrys files\2014\Presentations\Interactive-colour_new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5551"/>
            <a:ext cx="9144000" cy="277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13856" y="0"/>
            <a:ext cx="9157856" cy="1295400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307975" y="1447800"/>
            <a:ext cx="387798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1800" dirty="0"/>
              <a:t>Russia		5 Stations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1800" dirty="0"/>
              <a:t>Finland		4 Stations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1800" dirty="0"/>
              <a:t>Sweden		2 Stations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1800" dirty="0"/>
              <a:t>Norway		2 Stations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1800" dirty="0"/>
              <a:t>Scotland		1 Station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1800" dirty="0"/>
              <a:t>Faroe Islands	1 </a:t>
            </a:r>
            <a:r>
              <a:rPr lang="sv-SE" altLang="en-US" sz="1800" dirty="0" smtClean="0"/>
              <a:t>Station</a:t>
            </a:r>
            <a:endParaRPr lang="sv-SE" altLang="en-US" sz="1800" dirty="0"/>
          </a:p>
        </p:txBody>
      </p:sp>
      <p:sp>
        <p:nvSpPr>
          <p:cNvPr id="7179" name="Text Box 5"/>
          <p:cNvSpPr txBox="1">
            <a:spLocks noChangeArrowheads="1"/>
          </p:cNvSpPr>
          <p:nvPr/>
        </p:nvSpPr>
        <p:spPr bwMode="auto">
          <a:xfrm>
            <a:off x="6818981" y="1446074"/>
            <a:ext cx="247741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1800" b="1" dirty="0" smtClean="0">
                <a:solidFill>
                  <a:srgbClr val="FF0000"/>
                </a:solidFill>
              </a:rPr>
              <a:t>&gt;</a:t>
            </a:r>
            <a:r>
              <a:rPr lang="sv-SE" altLang="en-US" sz="1800" b="1" dirty="0">
                <a:solidFill>
                  <a:srgbClr val="FF0000"/>
                </a:solidFill>
              </a:rPr>
              <a:t>520 </a:t>
            </a:r>
            <a:r>
              <a:rPr lang="sv-SE" altLang="en-US" sz="1800" b="1" dirty="0" smtClean="0">
                <a:solidFill>
                  <a:srgbClr val="FF0000"/>
                </a:solidFill>
              </a:rPr>
              <a:t>researchers </a:t>
            </a:r>
            <a:endParaRPr lang="sv-SE" altLang="en-US" sz="18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1800" b="1" dirty="0">
                <a:solidFill>
                  <a:srgbClr val="FF0000"/>
                </a:solidFill>
              </a:rPr>
              <a:t>=</a:t>
            </a:r>
            <a:r>
              <a:rPr lang="sv-SE" altLang="en-US" sz="1800" b="1" dirty="0" smtClean="0">
                <a:solidFill>
                  <a:srgbClr val="FF0000"/>
                </a:solidFill>
              </a:rPr>
              <a:t>10,000 Research</a:t>
            </a:r>
            <a:r>
              <a:rPr lang="sv-SE" altLang="en-US" sz="1800" b="1" dirty="0">
                <a:solidFill>
                  <a:srgbClr val="FF0000"/>
                </a:solidFill>
              </a:rPr>
              <a:t/>
            </a:r>
            <a:br>
              <a:rPr lang="sv-SE" altLang="en-US" sz="1800" b="1" dirty="0">
                <a:solidFill>
                  <a:srgbClr val="FF0000"/>
                </a:solidFill>
              </a:rPr>
            </a:br>
            <a:r>
              <a:rPr lang="sv-SE" altLang="en-US" sz="1800" b="1" dirty="0">
                <a:solidFill>
                  <a:srgbClr val="FF0000"/>
                </a:solidFill>
              </a:rPr>
              <a:t>days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18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1800" b="1" dirty="0" smtClean="0">
                <a:solidFill>
                  <a:srgbClr val="FF0000"/>
                </a:solidFill>
              </a:rPr>
              <a:t>150 journal publ. since 2010</a:t>
            </a:r>
            <a:r>
              <a:rPr lang="sv-SE" altLang="en-US" sz="1800" dirty="0"/>
              <a:t>	</a:t>
            </a:r>
            <a:endParaRPr lang="en-US" altLang="en-US" sz="1800" dirty="0"/>
          </a:p>
        </p:txBody>
      </p:sp>
      <p:sp>
        <p:nvSpPr>
          <p:cNvPr id="15" name="Rectangle 14"/>
          <p:cNvSpPr/>
          <p:nvPr/>
        </p:nvSpPr>
        <p:spPr>
          <a:xfrm>
            <a:off x="-13856" y="188893"/>
            <a:ext cx="88530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sv-SE" altLang="en-US" sz="2800" dirty="0" smtClean="0">
                <a:solidFill>
                  <a:schemeClr val="bg1"/>
                </a:solidFill>
              </a:rPr>
              <a:t>Between 2011 and 2015 - Increased Access to the Arctic through Transnational Access to 24 stations – pan Arctic!</a:t>
            </a:r>
            <a:endParaRPr lang="da-DK" altLang="en-US" sz="2800" dirty="0">
              <a:solidFill>
                <a:schemeClr val="bg1"/>
              </a:solidFill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233939"/>
            <a:ext cx="1371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4478" y="1447800"/>
            <a:ext cx="305872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sv-SE" altLang="en-US" dirty="0"/>
              <a:t>Iceland		1 Station</a:t>
            </a:r>
          </a:p>
          <a:p>
            <a:pPr>
              <a:spcBef>
                <a:spcPct val="0"/>
              </a:spcBef>
            </a:pPr>
            <a:r>
              <a:rPr lang="sv-SE" altLang="en-US" dirty="0"/>
              <a:t>Greenland	4 Stations</a:t>
            </a:r>
          </a:p>
          <a:p>
            <a:pPr>
              <a:spcBef>
                <a:spcPct val="0"/>
              </a:spcBef>
            </a:pPr>
            <a:endParaRPr lang="sv-SE" altLang="en-US" dirty="0"/>
          </a:p>
          <a:p>
            <a:pPr>
              <a:spcBef>
                <a:spcPct val="0"/>
              </a:spcBef>
            </a:pPr>
            <a:r>
              <a:rPr lang="sv-SE" altLang="en-US" i="1" dirty="0"/>
              <a:t>Canada		</a:t>
            </a:r>
            <a:r>
              <a:rPr lang="sv-SE" altLang="en-US" i="1" dirty="0" smtClean="0"/>
              <a:t>2 Stations  </a:t>
            </a:r>
            <a:endParaRPr lang="sv-SE" altLang="en-US" i="1" dirty="0"/>
          </a:p>
          <a:p>
            <a:pPr>
              <a:spcBef>
                <a:spcPct val="0"/>
              </a:spcBef>
            </a:pPr>
            <a:r>
              <a:rPr lang="sv-SE" altLang="en-US" i="1" dirty="0"/>
              <a:t>US 		2 </a:t>
            </a:r>
            <a:r>
              <a:rPr lang="sv-SE" altLang="en-US" i="1" dirty="0" smtClean="0"/>
              <a:t>Stations</a:t>
            </a:r>
            <a:endParaRPr lang="sv-SE" alt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01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075" y="6093296"/>
            <a:ext cx="1371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908720"/>
            <a:ext cx="40526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dirty="0" smtClean="0"/>
              <a:t>Cross your fingers!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35696" y="5097378"/>
            <a:ext cx="54548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dirty="0" smtClean="0"/>
              <a:t>Thanks for your attention</a:t>
            </a:r>
            <a:endParaRPr lang="en-US" sz="4000" dirty="0"/>
          </a:p>
        </p:txBody>
      </p:sp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39284"/>
            <a:ext cx="4626059" cy="276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9872" y="6309320"/>
            <a:ext cx="2763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/>
              <a:t>www.eu-interact.org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3" t="10743" r="24232" b="6250"/>
          <a:stretch/>
        </p:blipFill>
        <p:spPr bwMode="auto">
          <a:xfrm>
            <a:off x="417886" y="1858236"/>
            <a:ext cx="6683419" cy="469496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233939"/>
            <a:ext cx="1371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-13856" y="0"/>
            <a:ext cx="9157856" cy="1295400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en-US" sz="2800" dirty="0" smtClean="0"/>
              <a:t>Outreach of Arctic Science: Stories from TA project</a:t>
            </a:r>
            <a:endParaRPr lang="da-DK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431189" y="1447800"/>
            <a:ext cx="3712811" cy="20313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- Aims </a:t>
            </a:r>
            <a:r>
              <a:rPr lang="en-US" dirty="0"/>
              <a:t>of the project</a:t>
            </a:r>
          </a:p>
          <a:p>
            <a:r>
              <a:rPr lang="en-US" dirty="0" smtClean="0"/>
              <a:t>- What </a:t>
            </a:r>
            <a:r>
              <a:rPr lang="en-US" dirty="0"/>
              <a:t>did we </a:t>
            </a:r>
            <a:r>
              <a:rPr lang="en-US" dirty="0" smtClean="0"/>
              <a:t>do?</a:t>
            </a:r>
            <a:endParaRPr lang="en-US" dirty="0"/>
          </a:p>
          <a:p>
            <a:r>
              <a:rPr lang="en-US" dirty="0" smtClean="0"/>
              <a:t>- Where </a:t>
            </a:r>
            <a:r>
              <a:rPr lang="en-US" dirty="0"/>
              <a:t>did we work and why there 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 smtClean="0"/>
              <a:t>- What </a:t>
            </a:r>
            <a:r>
              <a:rPr lang="en-US" dirty="0"/>
              <a:t>did we </a:t>
            </a:r>
            <a:r>
              <a:rPr lang="en-US" dirty="0" smtClean="0"/>
              <a:t>find?</a:t>
            </a:r>
            <a:endParaRPr lang="en-US" dirty="0"/>
          </a:p>
          <a:p>
            <a:r>
              <a:rPr lang="en-US" dirty="0" smtClean="0"/>
              <a:t>- Why </a:t>
            </a:r>
            <a:r>
              <a:rPr lang="en-US" dirty="0"/>
              <a:t>is it </a:t>
            </a:r>
            <a:r>
              <a:rPr lang="en-US" dirty="0" smtClean="0"/>
              <a:t>important?</a:t>
            </a:r>
            <a:endParaRPr lang="en-US" dirty="0"/>
          </a:p>
          <a:p>
            <a:r>
              <a:rPr lang="en-US" dirty="0" smtClean="0"/>
              <a:t>- The </a:t>
            </a:r>
            <a:r>
              <a:rPr lang="en-US" dirty="0"/>
              <a:t>adventure</a:t>
            </a:r>
          </a:p>
          <a:p>
            <a:r>
              <a:rPr lang="en-US" dirty="0" smtClean="0"/>
              <a:t>- Contact </a:t>
            </a:r>
            <a:r>
              <a:rPr lang="en-US" dirty="0"/>
              <a:t>info</a:t>
            </a:r>
          </a:p>
        </p:txBody>
      </p:sp>
    </p:spTree>
    <p:extLst>
      <p:ext uri="{BB962C8B-B14F-4D97-AF65-F5344CB8AC3E}">
        <p14:creationId xmlns:p14="http://schemas.microsoft.com/office/powerpoint/2010/main" val="392259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2" t="10516" r="8415" b="6250"/>
          <a:stretch/>
        </p:blipFill>
        <p:spPr bwMode="auto">
          <a:xfrm>
            <a:off x="5641887" y="152400"/>
            <a:ext cx="3502113" cy="349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2590800" cy="101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5707760"/>
            <a:ext cx="2362200" cy="9978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468868"/>
            <a:ext cx="6477000" cy="1077218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3200" dirty="0" smtClean="0">
                <a:solidFill>
                  <a:schemeClr val="bg1"/>
                </a:solidFill>
              </a:rPr>
              <a:t>2nd phase of </a:t>
            </a:r>
            <a:r>
              <a:rPr lang="sv-SE" sz="3200" dirty="0" smtClean="0">
                <a:solidFill>
                  <a:schemeClr val="bg1"/>
                </a:solidFill>
              </a:rPr>
              <a:t>INTERACT – An advanced community!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0" t="12302" r="33558" b="37498"/>
          <a:stretch/>
        </p:blipFill>
        <p:spPr bwMode="auto">
          <a:xfrm>
            <a:off x="5638801" y="3581401"/>
            <a:ext cx="3505200" cy="3160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1703487"/>
            <a:ext cx="487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3600" dirty="0" smtClean="0"/>
              <a:t>4 yr project in Horizon 2020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3600" dirty="0" smtClean="0"/>
              <a:t>Starting date 1 Oct 2016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3600" dirty="0" smtClean="0"/>
              <a:t>9 WP </a:t>
            </a:r>
          </a:p>
        </p:txBody>
      </p:sp>
    </p:spTree>
    <p:extLst>
      <p:ext uri="{BB962C8B-B14F-4D97-AF65-F5344CB8AC3E}">
        <p14:creationId xmlns:p14="http://schemas.microsoft.com/office/powerpoint/2010/main" val="233786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303</Words>
  <Application>Microsoft Office PowerPoint</Application>
  <PresentationFormat>On-screen Show (4:3)</PresentationFormat>
  <Paragraphs>67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Margareta Johansson</dc:creator>
  <cp:lastModifiedBy>Margareta Johansson</cp:lastModifiedBy>
  <cp:revision>16</cp:revision>
  <dcterms:created xsi:type="dcterms:W3CDTF">2016-11-26T07:19:26Z</dcterms:created>
  <dcterms:modified xsi:type="dcterms:W3CDTF">2017-01-11T11:27:25Z</dcterms:modified>
</cp:coreProperties>
</file>