
<file path=[Content_Types].xml><?xml version="1.0" encoding="utf-8"?>
<Types xmlns="http://schemas.openxmlformats.org/package/2006/content-types">
  <Default Extension="jpeg" ContentType="image/jpeg"/>
  <Default Extension="tiff" ContentType="image/tif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398" r:id="rId3"/>
    <p:sldId id="421" r:id="rId4"/>
    <p:sldId id="422" r:id="rId6"/>
    <p:sldId id="423" r:id="rId7"/>
    <p:sldId id="424" r:id="rId8"/>
    <p:sldId id="425" r:id="rId9"/>
    <p:sldId id="459" r:id="rId10"/>
    <p:sldId id="427" r:id="rId11"/>
    <p:sldId id="460" r:id="rId12"/>
    <p:sldId id="473" r:id="rId13"/>
    <p:sldId id="475" r:id="rId14"/>
    <p:sldId id="476" r:id="rId15"/>
    <p:sldId id="478" r:id="rId16"/>
    <p:sldId id="483" r:id="rId17"/>
    <p:sldId id="479" r:id="rId18"/>
    <p:sldId id="480" r:id="rId19"/>
    <p:sldId id="494" r:id="rId20"/>
    <p:sldId id="486" r:id="rId21"/>
    <p:sldId id="493" r:id="rId22"/>
    <p:sldId id="484" r:id="rId23"/>
  </p:sldIdLst>
  <p:sldSz cx="9144000" cy="5143500" type="screen16x9"/>
  <p:notesSz cx="6858000" cy="9144000"/>
  <p:embeddedFontLst>
    <p:embeddedFont>
      <p:font typeface="仿宋" panose="02010609060101010101" pitchFamily="49" charset="-122"/>
      <p:regular r:id="rId27"/>
    </p:embeddedFont>
    <p:embeddedFont>
      <p:font typeface="微软雅黑" panose="020B0503020204020204" pitchFamily="34" charset="-122"/>
      <p:regular r:id="rId28"/>
    </p:embeddedFont>
    <p:embeddedFont>
      <p:font typeface="Arial Unicode MS" panose="020B0604020202020204" pitchFamily="34" charset="-122"/>
      <p:regular r:id="rId29"/>
    </p:embeddedFont>
    <p:embeddedFont>
      <p:font typeface="华文中宋" panose="02010600040101010101" pitchFamily="2" charset="-122"/>
      <p:regular r:id="rId30"/>
    </p:embeddedFont>
    <p:embeddedFont>
      <p:font typeface="华文楷体" panose="02010600040101010101" charset="-122"/>
      <p:regular r:id="rId31"/>
    </p:embeddedFont>
    <p:embeddedFont>
      <p:font typeface="Calibri" panose="020F0502020204030204" pitchFamily="34" charset="0"/>
      <p:regular r:id="rId32"/>
      <p:bold r:id="rId33"/>
      <p:italic r:id="rId34"/>
      <p:boldItalic r:id="rId35"/>
    </p:embeddedFont>
    <p:embeddedFont>
      <p:font typeface="黑体" panose="02010609060101010101" charset="-122"/>
      <p:regular r:id="rId36"/>
    </p:embeddedFont>
    <p:embeddedFont>
      <p:font typeface="Arial Black" panose="020B0A04020102020204" charset="0"/>
      <p:bold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02"/>
    <a:srgbClr val="44B093"/>
    <a:srgbClr val="D1842F"/>
    <a:srgbClr val="1C229E"/>
    <a:srgbClr val="072063"/>
    <a:srgbClr val="7F7F7F"/>
    <a:srgbClr val="2C7A8E"/>
    <a:srgbClr val="FF3300"/>
    <a:srgbClr val="FF6600"/>
    <a:srgbClr val="9F91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80" autoAdjust="0"/>
    <p:restoredTop sz="93005" autoAdjust="0"/>
  </p:normalViewPr>
  <p:slideViewPr>
    <p:cSldViewPr snapToGrid="0">
      <p:cViewPr>
        <p:scale>
          <a:sx n="129" d="100"/>
          <a:sy n="129" d="100"/>
        </p:scale>
        <p:origin x="1064" y="264"/>
      </p:cViewPr>
      <p:guideLst>
        <p:guide orient="horz" pos="1620"/>
        <p:guide pos="2880"/>
        <p:guide pos="63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7" Type="http://schemas.openxmlformats.org/officeDocument/2006/relationships/font" Target="fonts/font11.fntdata"/><Relationship Id="rId36" Type="http://schemas.openxmlformats.org/officeDocument/2006/relationships/font" Target="fonts/font10.fntdata"/><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C02935A-6B3C-4457-A2B7-E5571DC0FED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CN" altLang="en-US"/>
        </a:p>
      </dgm:t>
    </dgm:pt>
    <dgm:pt modelId="{B9C12E02-D10B-4681-8E6F-B58D76061730}">
      <dgm:prSet phldrT="[文本]" custT="1"/>
      <dgm:spPr>
        <a:solidFill>
          <a:srgbClr val="9F916D"/>
        </a:solidFill>
      </dgm:spPr>
      <dgm:t>
        <a:bodyPr/>
        <a:lstStyle/>
        <a:p>
          <a:r>
            <a:rPr lang="en-US" altLang="zh-CN" sz="2000" b="1" dirty="0">
              <a:effectLst/>
              <a:latin typeface="+mn-lt"/>
            </a:rPr>
            <a:t>NMEFC</a:t>
          </a:r>
          <a:endParaRPr lang="zh-CN" altLang="en-US" sz="2000" b="1" dirty="0">
            <a:effectLst/>
            <a:latin typeface="+mn-lt"/>
          </a:endParaRPr>
        </a:p>
      </dgm:t>
    </dgm:pt>
    <dgm:pt modelId="{214B4F5B-463E-48F2-B4D0-4F262AFE8054}" cxnId="{72F7BD43-53BE-4334-8AA5-0555FF4B1E7A}" type="parTrans">
      <dgm:prSet/>
      <dgm:spPr/>
      <dgm:t>
        <a:bodyPr/>
        <a:lstStyle/>
        <a:p>
          <a:endParaRPr lang="zh-CN" altLang="en-US" sz="1200"/>
        </a:p>
      </dgm:t>
    </dgm:pt>
    <dgm:pt modelId="{A8AD9F35-69B4-479A-B31D-0EA15B4BD349}" cxnId="{72F7BD43-53BE-4334-8AA5-0555FF4B1E7A}" type="sibTrans">
      <dgm:prSet/>
      <dgm:spPr/>
      <dgm:t>
        <a:bodyPr/>
        <a:lstStyle/>
        <a:p>
          <a:endParaRPr lang="zh-CN" altLang="en-US" sz="1200"/>
        </a:p>
      </dgm:t>
    </dgm:pt>
    <dgm:pt modelId="{A61A7E0B-CA99-4893-94A5-AA89B3F57F17}">
      <dgm:prSet phldrT="[文本]" custT="1"/>
      <dgm:spPr>
        <a:solidFill>
          <a:schemeClr val="bg2">
            <a:lumMod val="50000"/>
          </a:schemeClr>
        </a:solidFill>
      </dgm:spPr>
      <dgm:t>
        <a:bodyPr/>
        <a:lstStyle/>
        <a:p>
          <a:r>
            <a:rPr lang="en-US" altLang="zh-CN" sz="1200" b="1" dirty="0">
              <a:solidFill>
                <a:srgbClr val="FFFFFF"/>
              </a:solidFill>
              <a:latin typeface="+mn-lt"/>
              <a:ea typeface="仿宋_GB2312"/>
              <a:cs typeface="+mn-cs"/>
            </a:rPr>
            <a:t>Marine</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Hazards</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warning</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Division</a:t>
          </a:r>
          <a:endParaRPr lang="zh-CN" altLang="en-US" sz="1200" dirty="0">
            <a:latin typeface="+mn-lt"/>
          </a:endParaRPr>
        </a:p>
      </dgm:t>
    </dgm:pt>
    <dgm:pt modelId="{218F3531-7F24-4654-9946-C0C9C527F0E2}" cxnId="{1C527D9C-8ECD-4DFB-9079-DB57B53AC82A}" type="parTrans">
      <dgm:prSet custT="1"/>
      <dgm:spPr/>
      <dgm:t>
        <a:bodyPr/>
        <a:lstStyle/>
        <a:p>
          <a:endParaRPr lang="zh-CN" altLang="en-US" sz="1200">
            <a:latin typeface="+mn-lt"/>
          </a:endParaRPr>
        </a:p>
      </dgm:t>
    </dgm:pt>
    <dgm:pt modelId="{DF456B14-6E9B-48D0-8C2A-B5761FE1D470}" cxnId="{1C527D9C-8ECD-4DFB-9079-DB57B53AC82A}" type="sibTrans">
      <dgm:prSet/>
      <dgm:spPr/>
      <dgm:t>
        <a:bodyPr/>
        <a:lstStyle/>
        <a:p>
          <a:endParaRPr lang="zh-CN" altLang="en-US" sz="1200"/>
        </a:p>
      </dgm:t>
    </dgm:pt>
    <dgm:pt modelId="{CC7722B4-0292-44EF-AF5A-D16B4CD347C0}">
      <dgm:prSet phldrT="[文本]" custT="1"/>
      <dgm:spPr>
        <a:solidFill>
          <a:schemeClr val="bg2">
            <a:lumMod val="50000"/>
          </a:schemeClr>
        </a:solidFill>
      </dgm:spPr>
      <dgm:t>
        <a:bodyPr/>
        <a:lstStyle/>
        <a:p>
          <a:r>
            <a:rPr lang="en-US" altLang="zh-CN" sz="1200" b="1" dirty="0">
              <a:solidFill>
                <a:srgbClr val="FFFFFF"/>
              </a:solidFill>
              <a:latin typeface="+mn-lt"/>
              <a:ea typeface="仿宋_GB2312"/>
              <a:cs typeface="+mn-cs"/>
            </a:rPr>
            <a:t>Marine</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Environmental</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Forecasting</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Division</a:t>
          </a:r>
          <a:endParaRPr lang="zh-CN" altLang="en-US" sz="1200" dirty="0">
            <a:latin typeface="+mn-lt"/>
          </a:endParaRPr>
        </a:p>
      </dgm:t>
    </dgm:pt>
    <dgm:pt modelId="{D34D595B-48F3-4C18-9111-8C5EA2B2EA05}" cxnId="{C3BE3FCC-FAC3-45DF-B678-4CC2A3B1B11E}" type="parTrans">
      <dgm:prSet custT="1"/>
      <dgm:spPr/>
      <dgm:t>
        <a:bodyPr/>
        <a:lstStyle/>
        <a:p>
          <a:endParaRPr lang="zh-CN" altLang="en-US" sz="1200">
            <a:latin typeface="+mn-lt"/>
          </a:endParaRPr>
        </a:p>
      </dgm:t>
    </dgm:pt>
    <dgm:pt modelId="{0EC54B33-5313-42D5-820D-2514CCF5578E}" cxnId="{C3BE3FCC-FAC3-45DF-B678-4CC2A3B1B11E}" type="sibTrans">
      <dgm:prSet/>
      <dgm:spPr/>
      <dgm:t>
        <a:bodyPr/>
        <a:lstStyle/>
        <a:p>
          <a:endParaRPr lang="zh-CN" altLang="en-US" sz="1200"/>
        </a:p>
      </dgm:t>
    </dgm:pt>
    <dgm:pt modelId="{164393C2-3773-422C-9BEC-9E5ABE58E7F2}">
      <dgm:prSet phldrT="[文本]" custT="1"/>
      <dgm:spPr>
        <a:solidFill>
          <a:schemeClr val="bg2">
            <a:lumMod val="50000"/>
          </a:schemeClr>
        </a:solidFill>
      </dgm:spPr>
      <dgm:t>
        <a:bodyPr/>
        <a:lstStyle/>
        <a:p>
          <a:r>
            <a:rPr lang="en-US" altLang="zh-CN" sz="1200" b="1" dirty="0">
              <a:solidFill>
                <a:srgbClr val="FFFFFF"/>
              </a:solidFill>
              <a:latin typeface="+mn-lt"/>
              <a:ea typeface="仿宋_GB2312"/>
              <a:cs typeface="+mn-cs"/>
            </a:rPr>
            <a:t>Numerical</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Forecasting</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Division</a:t>
          </a:r>
          <a:endParaRPr lang="zh-CN" altLang="en-US" sz="1200" dirty="0">
            <a:latin typeface="+mn-lt"/>
          </a:endParaRPr>
        </a:p>
      </dgm:t>
    </dgm:pt>
    <dgm:pt modelId="{27A1725A-F9E9-49B1-96D3-ACE6A2ABEA3E}" cxnId="{2A7DC404-C6CD-4F07-A58B-6FBA84653DF8}" type="parTrans">
      <dgm:prSet custT="1"/>
      <dgm:spPr/>
      <dgm:t>
        <a:bodyPr/>
        <a:lstStyle/>
        <a:p>
          <a:endParaRPr lang="zh-CN" altLang="en-US" sz="1200">
            <a:latin typeface="+mn-lt"/>
          </a:endParaRPr>
        </a:p>
      </dgm:t>
    </dgm:pt>
    <dgm:pt modelId="{655ACBCA-90D9-41E8-8B03-75DD9AC1EBC8}" cxnId="{2A7DC404-C6CD-4F07-A58B-6FBA84653DF8}" type="sibTrans">
      <dgm:prSet/>
      <dgm:spPr/>
      <dgm:t>
        <a:bodyPr/>
        <a:lstStyle/>
        <a:p>
          <a:endParaRPr lang="zh-CN" altLang="en-US" sz="1200"/>
        </a:p>
      </dgm:t>
    </dgm:pt>
    <dgm:pt modelId="{F9B9887E-E517-4F3E-B142-BFF5BEC5C908}">
      <dgm:prSet phldrT="[文本]" custT="1"/>
      <dgm:spPr>
        <a:solidFill>
          <a:schemeClr val="bg2">
            <a:lumMod val="50000"/>
          </a:schemeClr>
        </a:solidFill>
      </dgm:spPr>
      <dgm:t>
        <a:bodyPr/>
        <a:lstStyle/>
        <a:p>
          <a:r>
            <a:rPr lang="en-US" altLang="zh-CN" sz="1200" b="1" dirty="0">
              <a:solidFill>
                <a:srgbClr val="FFFFFF"/>
              </a:solidFill>
              <a:latin typeface="+mn-lt"/>
              <a:ea typeface="仿宋_GB2312"/>
              <a:cs typeface="+mn-cs"/>
            </a:rPr>
            <a:t>Marine</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Weather</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Forecasting</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Division</a:t>
          </a:r>
          <a:endParaRPr lang="zh-CN" altLang="en-US" sz="1200" dirty="0">
            <a:latin typeface="+mn-lt"/>
          </a:endParaRPr>
        </a:p>
      </dgm:t>
    </dgm:pt>
    <dgm:pt modelId="{9C147A5B-A2A2-4F19-AC5F-7356174CE986}" cxnId="{A82D9A22-2D56-4FF6-A446-D7520D5BF05E}" type="parTrans">
      <dgm:prSet custT="1"/>
      <dgm:spPr/>
      <dgm:t>
        <a:bodyPr/>
        <a:lstStyle/>
        <a:p>
          <a:endParaRPr lang="zh-CN" altLang="en-US" sz="1200">
            <a:latin typeface="+mn-lt"/>
          </a:endParaRPr>
        </a:p>
      </dgm:t>
    </dgm:pt>
    <dgm:pt modelId="{E94D954D-2E65-4822-A3E3-3EEB8A2068D9}" cxnId="{A82D9A22-2D56-4FF6-A446-D7520D5BF05E}" type="sibTrans">
      <dgm:prSet/>
      <dgm:spPr/>
      <dgm:t>
        <a:bodyPr/>
        <a:lstStyle/>
        <a:p>
          <a:endParaRPr lang="zh-CN" altLang="en-US" sz="1200"/>
        </a:p>
      </dgm:t>
    </dgm:pt>
    <dgm:pt modelId="{5CB2CEF1-62E4-438B-947E-188BBD70C3B5}">
      <dgm:prSet phldrT="[文本]" custT="1"/>
      <dgm:spPr>
        <a:solidFill>
          <a:schemeClr val="bg2">
            <a:lumMod val="50000"/>
          </a:schemeClr>
        </a:solidFill>
      </dgm:spPr>
      <dgm:t>
        <a:bodyPr/>
        <a:lstStyle/>
        <a:p>
          <a:r>
            <a:rPr lang="en-US" altLang="zh-CN" sz="1200" b="1" dirty="0">
              <a:solidFill>
                <a:srgbClr val="FFFFFF"/>
              </a:solidFill>
              <a:latin typeface="+mn-lt"/>
              <a:ea typeface="仿宋_GB2312"/>
              <a:cs typeface="+mn-cs"/>
            </a:rPr>
            <a:t>Climate</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Prediction</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Division</a:t>
          </a:r>
          <a:endParaRPr lang="zh-CN" altLang="en-US" sz="1200" dirty="0">
            <a:latin typeface="+mn-lt"/>
          </a:endParaRPr>
        </a:p>
      </dgm:t>
    </dgm:pt>
    <dgm:pt modelId="{84035D3E-3C25-4384-BAE5-CFDF4E7D6C4C}" cxnId="{4AC70E7F-3BB3-4F4B-95B7-08C12B5F686F}" type="parTrans">
      <dgm:prSet custT="1"/>
      <dgm:spPr/>
      <dgm:t>
        <a:bodyPr/>
        <a:lstStyle/>
        <a:p>
          <a:endParaRPr lang="zh-CN" altLang="en-US" sz="1200">
            <a:latin typeface="+mn-lt"/>
          </a:endParaRPr>
        </a:p>
      </dgm:t>
    </dgm:pt>
    <dgm:pt modelId="{CDAFA7EC-031B-46B1-93BB-5DAEBD729553}" cxnId="{4AC70E7F-3BB3-4F4B-95B7-08C12B5F686F}" type="sibTrans">
      <dgm:prSet/>
      <dgm:spPr/>
      <dgm:t>
        <a:bodyPr/>
        <a:lstStyle/>
        <a:p>
          <a:endParaRPr lang="zh-CN" altLang="en-US" sz="1200"/>
        </a:p>
      </dgm:t>
    </dgm:pt>
    <dgm:pt modelId="{C631353E-763C-401A-8788-B52FE3216BA8}">
      <dgm:prSet phldrT="[文本]" custT="1"/>
      <dgm:spPr>
        <a:solidFill>
          <a:schemeClr val="bg2">
            <a:lumMod val="50000"/>
          </a:schemeClr>
        </a:solidFill>
      </dgm:spPr>
      <dgm:t>
        <a:bodyPr/>
        <a:lstStyle/>
        <a:p>
          <a:r>
            <a:rPr lang="en-US" altLang="zh-CN" sz="1200" b="1" dirty="0">
              <a:solidFill>
                <a:srgbClr val="FFFFFF"/>
              </a:solidFill>
              <a:latin typeface="+mn-lt"/>
              <a:ea typeface="仿宋_GB2312"/>
              <a:cs typeface="+mn-cs"/>
            </a:rPr>
            <a:t>Polar Environment Forecasting</a:t>
          </a:r>
          <a:r>
            <a:rPr lang="zh-CN" altLang="en-US" sz="1200" b="1" dirty="0">
              <a:solidFill>
                <a:srgbClr val="FFFFFF"/>
              </a:solidFill>
              <a:latin typeface="+mn-lt"/>
              <a:ea typeface="仿宋_GB2312"/>
              <a:cs typeface="+mn-cs"/>
            </a:rPr>
            <a:t> </a:t>
          </a:r>
          <a:r>
            <a:rPr lang="en-US" altLang="zh-CN" sz="1200" b="1" dirty="0">
              <a:solidFill>
                <a:srgbClr val="FFFFFF"/>
              </a:solidFill>
              <a:latin typeface="+mn-lt"/>
              <a:ea typeface="仿宋_GB2312"/>
              <a:cs typeface="+mn-cs"/>
            </a:rPr>
            <a:t>Division</a:t>
          </a:r>
          <a:endParaRPr lang="zh-CN" altLang="en-US" sz="1200" dirty="0">
            <a:latin typeface="+mn-lt"/>
          </a:endParaRPr>
        </a:p>
      </dgm:t>
    </dgm:pt>
    <dgm:pt modelId="{53BDEE91-921A-4984-BE21-43D5C64A5782}" cxnId="{A3413C29-15D0-45A1-97DC-702FBD1E6CAD}" type="parTrans">
      <dgm:prSet custT="1"/>
      <dgm:spPr/>
      <dgm:t>
        <a:bodyPr/>
        <a:lstStyle/>
        <a:p>
          <a:endParaRPr lang="zh-CN" altLang="en-US" sz="1200">
            <a:latin typeface="+mn-lt"/>
          </a:endParaRPr>
        </a:p>
      </dgm:t>
    </dgm:pt>
    <dgm:pt modelId="{86A83E7D-29A8-4B1F-A65C-DC08A73208D6}" cxnId="{A3413C29-15D0-45A1-97DC-702FBD1E6CAD}" type="sibTrans">
      <dgm:prSet/>
      <dgm:spPr/>
      <dgm:t>
        <a:bodyPr/>
        <a:lstStyle/>
        <a:p>
          <a:endParaRPr lang="zh-CN" altLang="en-US" sz="1200"/>
        </a:p>
      </dgm:t>
    </dgm:pt>
    <dgm:pt modelId="{7B349CE0-622C-4D79-8427-33546E65FB0A}">
      <dgm:prSet phldrT="[文本]" custT="1"/>
      <dgm:spPr>
        <a:solidFill>
          <a:srgbClr val="7F7F7F"/>
        </a:solidFill>
      </dgm:spPr>
      <dgm:t>
        <a:bodyPr/>
        <a:lstStyle/>
        <a:p>
          <a:r>
            <a:rPr lang="en-US" altLang="zh-CN" sz="1200" b="1" dirty="0">
              <a:latin typeface="+mn-lt"/>
            </a:rPr>
            <a:t>Tsunami Warning Division</a:t>
          </a:r>
          <a:endParaRPr lang="zh-CN" altLang="en-US" sz="1200" b="1" dirty="0">
            <a:latin typeface="+mn-lt"/>
          </a:endParaRPr>
        </a:p>
      </dgm:t>
    </dgm:pt>
    <dgm:pt modelId="{5B558934-9033-4FA3-A47D-AD3C6B56B7F5}" cxnId="{CA08AFCE-6D26-4BE1-BB7E-75AE79D10ACE}" type="parTrans">
      <dgm:prSet custT="1"/>
      <dgm:spPr/>
      <dgm:t>
        <a:bodyPr/>
        <a:lstStyle/>
        <a:p>
          <a:endParaRPr lang="zh-CN" altLang="en-US" sz="1200">
            <a:latin typeface="+mn-lt"/>
          </a:endParaRPr>
        </a:p>
      </dgm:t>
    </dgm:pt>
    <dgm:pt modelId="{66436400-DE46-4869-9FB5-7453DAC67252}" cxnId="{CA08AFCE-6D26-4BE1-BB7E-75AE79D10ACE}" type="sibTrans">
      <dgm:prSet/>
      <dgm:spPr/>
      <dgm:t>
        <a:bodyPr/>
        <a:lstStyle/>
        <a:p>
          <a:endParaRPr lang="zh-CN" altLang="en-US" sz="1200"/>
        </a:p>
      </dgm:t>
    </dgm:pt>
    <dgm:pt modelId="{7E8F55DD-E9E1-4A07-9681-3FC827828502}">
      <dgm:prSet phldrT="[文本]" custT="1"/>
      <dgm:spPr>
        <a:solidFill>
          <a:schemeClr val="bg2">
            <a:lumMod val="50000"/>
          </a:schemeClr>
        </a:solidFill>
      </dgm:spPr>
      <dgm:t>
        <a:bodyPr/>
        <a:lstStyle/>
        <a:p>
          <a:r>
            <a:rPr lang="en-US" altLang="zh-CN" sz="1200" b="1" dirty="0">
              <a:solidFill>
                <a:srgbClr val="FFFF00"/>
              </a:solidFill>
              <a:latin typeface="+mn-lt"/>
              <a:ea typeface="仿宋_GB2312"/>
              <a:cs typeface="+mn-cs"/>
            </a:rPr>
            <a:t>Network</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and</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Computing</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Service</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Division</a:t>
          </a:r>
          <a:endParaRPr lang="zh-CN" altLang="en-US" sz="1200" dirty="0">
            <a:solidFill>
              <a:srgbClr val="FFFF00"/>
            </a:solidFill>
            <a:latin typeface="+mn-lt"/>
          </a:endParaRPr>
        </a:p>
      </dgm:t>
    </dgm:pt>
    <dgm:pt modelId="{BA4A8E2E-3078-4E4C-889E-9596567063A1}" cxnId="{E86E8361-D7CE-42D9-A3F1-4398767BB598}" type="parTrans">
      <dgm:prSet custT="1"/>
      <dgm:spPr/>
      <dgm:t>
        <a:bodyPr/>
        <a:lstStyle/>
        <a:p>
          <a:endParaRPr lang="zh-CN" altLang="en-US" sz="1200">
            <a:latin typeface="+mn-lt"/>
          </a:endParaRPr>
        </a:p>
      </dgm:t>
    </dgm:pt>
    <dgm:pt modelId="{89EDDD83-F86B-4AA0-B4C5-4887AF128F40}" cxnId="{E86E8361-D7CE-42D9-A3F1-4398767BB598}" type="sibTrans">
      <dgm:prSet/>
      <dgm:spPr/>
      <dgm:t>
        <a:bodyPr/>
        <a:lstStyle/>
        <a:p>
          <a:endParaRPr lang="zh-CN" altLang="en-US" sz="1200"/>
        </a:p>
      </dgm:t>
    </dgm:pt>
    <dgm:pt modelId="{62C5C609-021A-45B3-B3D6-AA9A7C3C3F51}">
      <dgm:prSet phldrT="[文本]" custT="1"/>
      <dgm:spPr>
        <a:solidFill>
          <a:schemeClr val="bg2">
            <a:lumMod val="50000"/>
          </a:schemeClr>
        </a:solidFill>
      </dgm:spPr>
      <dgm:t>
        <a:bodyPr/>
        <a:lstStyle/>
        <a:p>
          <a:r>
            <a:rPr lang="en-US" altLang="zh-CN" sz="1200" b="1" dirty="0">
              <a:solidFill>
                <a:srgbClr val="FFFF00"/>
              </a:solidFill>
              <a:latin typeface="+mn-lt"/>
              <a:ea typeface="仿宋_GB2312"/>
              <a:cs typeface="+mn-cs"/>
            </a:rPr>
            <a:t>Marine</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Information</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Management</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Division</a:t>
          </a:r>
          <a:endParaRPr lang="zh-CN" altLang="en-US" sz="1200" dirty="0">
            <a:solidFill>
              <a:srgbClr val="FFFF00"/>
            </a:solidFill>
            <a:latin typeface="+mn-lt"/>
          </a:endParaRPr>
        </a:p>
      </dgm:t>
    </dgm:pt>
    <dgm:pt modelId="{CA36DC90-9696-4C14-BD2F-EC005B05F326}" cxnId="{3840EFC0-EF90-46D8-B99C-2968280C0F44}" type="parTrans">
      <dgm:prSet custT="1"/>
      <dgm:spPr/>
      <dgm:t>
        <a:bodyPr/>
        <a:lstStyle/>
        <a:p>
          <a:endParaRPr lang="zh-CN" altLang="en-US" sz="1200">
            <a:latin typeface="+mn-lt"/>
          </a:endParaRPr>
        </a:p>
      </dgm:t>
    </dgm:pt>
    <dgm:pt modelId="{705B21A9-F391-4115-8931-6CAD090AD200}" cxnId="{3840EFC0-EF90-46D8-B99C-2968280C0F44}" type="sibTrans">
      <dgm:prSet/>
      <dgm:spPr/>
      <dgm:t>
        <a:bodyPr/>
        <a:lstStyle/>
        <a:p>
          <a:endParaRPr lang="zh-CN" altLang="en-US" sz="1200"/>
        </a:p>
      </dgm:t>
    </dgm:pt>
    <dgm:pt modelId="{8C58DD54-03B8-4EBF-9F6B-F58F7F9D51E8}">
      <dgm:prSet phldrT="[文本]" custT="1"/>
      <dgm:spPr>
        <a:solidFill>
          <a:schemeClr val="bg2">
            <a:lumMod val="50000"/>
          </a:schemeClr>
        </a:solidFill>
      </dgm:spPr>
      <dgm:t>
        <a:bodyPr/>
        <a:lstStyle/>
        <a:p>
          <a:r>
            <a:rPr lang="en-US" altLang="zh-CN" sz="1200" b="1" dirty="0">
              <a:solidFill>
                <a:srgbClr val="FFFF00"/>
              </a:solidFill>
              <a:latin typeface="+mn-lt"/>
              <a:ea typeface="仿宋_GB2312"/>
              <a:cs typeface="+mn-cs"/>
            </a:rPr>
            <a:t>Public</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Production</a:t>
          </a:r>
          <a:r>
            <a:rPr lang="zh-CN" altLang="en-US" sz="1200" b="1" dirty="0">
              <a:solidFill>
                <a:srgbClr val="FFFF00"/>
              </a:solidFill>
              <a:latin typeface="+mn-lt"/>
              <a:ea typeface="仿宋_GB2312"/>
              <a:cs typeface="+mn-cs"/>
            </a:rPr>
            <a:t> </a:t>
          </a:r>
          <a:r>
            <a:rPr lang="en-US" altLang="zh-CN" sz="1200" b="1" dirty="0">
              <a:solidFill>
                <a:srgbClr val="FFFF00"/>
              </a:solidFill>
              <a:latin typeface="+mn-lt"/>
              <a:ea typeface="仿宋_GB2312"/>
              <a:cs typeface="+mn-cs"/>
            </a:rPr>
            <a:t>Services Division</a:t>
          </a:r>
          <a:endParaRPr lang="zh-CN" altLang="en-US" sz="1200" b="1" dirty="0">
            <a:solidFill>
              <a:srgbClr val="FFFF00"/>
            </a:solidFill>
            <a:latin typeface="+mn-lt"/>
            <a:ea typeface="仿宋_GB2312"/>
            <a:cs typeface="+mn-cs"/>
          </a:endParaRPr>
        </a:p>
      </dgm:t>
    </dgm:pt>
    <dgm:pt modelId="{F36B7AE0-7D8E-4680-A661-510C2B108D5F}" cxnId="{3F45E1FE-6FF5-4357-BD0C-6F70172D75F0}" type="parTrans">
      <dgm:prSet custT="1"/>
      <dgm:spPr/>
      <dgm:t>
        <a:bodyPr/>
        <a:lstStyle/>
        <a:p>
          <a:endParaRPr lang="zh-CN" altLang="en-US" sz="1200">
            <a:latin typeface="+mn-lt"/>
          </a:endParaRPr>
        </a:p>
      </dgm:t>
    </dgm:pt>
    <dgm:pt modelId="{E9C76BF7-3B89-4D2D-8C68-9333271228FD}" cxnId="{3F45E1FE-6FF5-4357-BD0C-6F70172D75F0}" type="sibTrans">
      <dgm:prSet/>
      <dgm:spPr/>
      <dgm:t>
        <a:bodyPr/>
        <a:lstStyle/>
        <a:p>
          <a:endParaRPr lang="zh-CN" altLang="en-US" sz="1200"/>
        </a:p>
      </dgm:t>
    </dgm:pt>
    <dgm:pt modelId="{863B9A95-39EA-42DC-AD2F-FE403D56450A}">
      <dgm:prSet phldrT="[文本]" custT="1"/>
      <dgm:spPr>
        <a:solidFill>
          <a:schemeClr val="bg2">
            <a:lumMod val="50000"/>
          </a:schemeClr>
        </a:solidFill>
      </dgm:spPr>
      <dgm:t>
        <a:bodyPr/>
        <a:lstStyle/>
        <a:p>
          <a:r>
            <a:rPr lang="en-US" altLang="zh-CN" sz="1200" b="1" dirty="0">
              <a:solidFill>
                <a:srgbClr val="1C229E"/>
              </a:solidFill>
              <a:latin typeface="+mn-lt"/>
              <a:ea typeface="仿宋_GB2312"/>
              <a:cs typeface="+mn-cs"/>
            </a:rPr>
            <a:t>Key Laboratory of Research on Marine Hazards Forecasting</a:t>
          </a:r>
          <a:endParaRPr lang="zh-CN" altLang="en-US" sz="1200" dirty="0">
            <a:solidFill>
              <a:srgbClr val="1C229E"/>
            </a:solidFill>
            <a:latin typeface="+mn-lt"/>
          </a:endParaRPr>
        </a:p>
      </dgm:t>
    </dgm:pt>
    <dgm:pt modelId="{4C3845FD-F3E5-454E-8078-304E4732CDEC}" cxnId="{3A437ED6-5E20-444D-9633-7109A2C15D29}" type="parTrans">
      <dgm:prSet custT="1"/>
      <dgm:spPr/>
      <dgm:t>
        <a:bodyPr/>
        <a:lstStyle/>
        <a:p>
          <a:endParaRPr lang="zh-CN" altLang="en-US" sz="1200">
            <a:latin typeface="+mn-lt"/>
          </a:endParaRPr>
        </a:p>
      </dgm:t>
    </dgm:pt>
    <dgm:pt modelId="{6178FA29-C01B-4F35-AEED-3AEF56DE189F}" cxnId="{3A437ED6-5E20-444D-9633-7109A2C15D29}" type="sibTrans">
      <dgm:prSet/>
      <dgm:spPr/>
      <dgm:t>
        <a:bodyPr/>
        <a:lstStyle/>
        <a:p>
          <a:endParaRPr lang="zh-CN" altLang="en-US" sz="1200"/>
        </a:p>
      </dgm:t>
    </dgm:pt>
    <dgm:pt modelId="{A21121DE-3900-479E-B74A-6C96CCFE3B6B}" type="pres">
      <dgm:prSet presAssocID="{8C02935A-6B3C-4457-A2B7-E5571DC0FED4}" presName="Name0" presStyleCnt="0">
        <dgm:presLayoutVars>
          <dgm:chPref val="1"/>
          <dgm:dir/>
          <dgm:animOne val="branch"/>
          <dgm:animLvl val="lvl"/>
          <dgm:resizeHandles val="exact"/>
        </dgm:presLayoutVars>
      </dgm:prSet>
      <dgm:spPr/>
    </dgm:pt>
    <dgm:pt modelId="{22BB63A5-4242-4E2D-9438-805D8171079C}" type="pres">
      <dgm:prSet presAssocID="{B9C12E02-D10B-4681-8E6F-B58D76061730}" presName="root1" presStyleCnt="0"/>
      <dgm:spPr/>
    </dgm:pt>
    <dgm:pt modelId="{5CC0F589-5008-4044-86B9-F4A220809962}" type="pres">
      <dgm:prSet presAssocID="{B9C12E02-D10B-4681-8E6F-B58D76061730}" presName="LevelOneTextNode" presStyleLbl="node0" presStyleIdx="0" presStyleCnt="1" custScaleX="180259" custScaleY="99775">
        <dgm:presLayoutVars>
          <dgm:chPref val="3"/>
        </dgm:presLayoutVars>
      </dgm:prSet>
      <dgm:spPr/>
    </dgm:pt>
    <dgm:pt modelId="{5A04C077-0CE8-46F0-A525-6BD792DFE19F}" type="pres">
      <dgm:prSet presAssocID="{B9C12E02-D10B-4681-8E6F-B58D76061730}" presName="level2hierChild" presStyleCnt="0"/>
      <dgm:spPr/>
    </dgm:pt>
    <dgm:pt modelId="{E93964CB-A94C-4C37-BD7C-ECA468F3C5D7}" type="pres">
      <dgm:prSet presAssocID="{218F3531-7F24-4654-9946-C0C9C527F0E2}" presName="conn2-1" presStyleLbl="parChTrans1D2" presStyleIdx="0" presStyleCnt="11"/>
      <dgm:spPr/>
    </dgm:pt>
    <dgm:pt modelId="{D461F2D6-FBC2-4C13-B1FD-E32236DE42D7}" type="pres">
      <dgm:prSet presAssocID="{218F3531-7F24-4654-9946-C0C9C527F0E2}" presName="connTx" presStyleLbl="parChTrans1D2" presStyleIdx="0" presStyleCnt="11"/>
      <dgm:spPr/>
    </dgm:pt>
    <dgm:pt modelId="{E008668F-595C-4E25-9CF4-F6B683B02248}" type="pres">
      <dgm:prSet presAssocID="{A61A7E0B-CA99-4893-94A5-AA89B3F57F17}" presName="root2" presStyleCnt="0"/>
      <dgm:spPr/>
    </dgm:pt>
    <dgm:pt modelId="{F03B4356-81A0-4E43-926F-75EDD7B10A50}" type="pres">
      <dgm:prSet presAssocID="{A61A7E0B-CA99-4893-94A5-AA89B3F57F17}" presName="LevelTwoTextNode" presStyleLbl="node2" presStyleIdx="0" presStyleCnt="11" custScaleX="401274">
        <dgm:presLayoutVars>
          <dgm:chPref val="3"/>
        </dgm:presLayoutVars>
      </dgm:prSet>
      <dgm:spPr/>
    </dgm:pt>
    <dgm:pt modelId="{0555024D-EF24-493D-ACA2-488CA8CB5AE3}" type="pres">
      <dgm:prSet presAssocID="{A61A7E0B-CA99-4893-94A5-AA89B3F57F17}" presName="level3hierChild" presStyleCnt="0"/>
      <dgm:spPr/>
    </dgm:pt>
    <dgm:pt modelId="{8EC08A5B-5FC0-415D-AB4A-6EFE6E0EC73F}" type="pres">
      <dgm:prSet presAssocID="{5B558934-9033-4FA3-A47D-AD3C6B56B7F5}" presName="conn2-1" presStyleLbl="parChTrans1D2" presStyleIdx="1" presStyleCnt="11"/>
      <dgm:spPr/>
    </dgm:pt>
    <dgm:pt modelId="{0EA7A627-7490-4DC6-B007-73309EA32DC9}" type="pres">
      <dgm:prSet presAssocID="{5B558934-9033-4FA3-A47D-AD3C6B56B7F5}" presName="connTx" presStyleLbl="parChTrans1D2" presStyleIdx="1" presStyleCnt="11"/>
      <dgm:spPr/>
    </dgm:pt>
    <dgm:pt modelId="{69DC1665-05EA-4F83-B08B-530BE9CAED0B}" type="pres">
      <dgm:prSet presAssocID="{7B349CE0-622C-4D79-8427-33546E65FB0A}" presName="root2" presStyleCnt="0"/>
      <dgm:spPr/>
    </dgm:pt>
    <dgm:pt modelId="{B80EE9A2-A3A8-42E2-96EF-EC99B44EC05B}" type="pres">
      <dgm:prSet presAssocID="{7B349CE0-622C-4D79-8427-33546E65FB0A}" presName="LevelTwoTextNode" presStyleLbl="node2" presStyleIdx="1" presStyleCnt="11" custScaleX="401274">
        <dgm:presLayoutVars>
          <dgm:chPref val="3"/>
        </dgm:presLayoutVars>
      </dgm:prSet>
      <dgm:spPr/>
    </dgm:pt>
    <dgm:pt modelId="{BD1E9BD6-C2EA-4F5C-8EE8-6DB682C9DD92}" type="pres">
      <dgm:prSet presAssocID="{7B349CE0-622C-4D79-8427-33546E65FB0A}" presName="level3hierChild" presStyleCnt="0"/>
      <dgm:spPr/>
    </dgm:pt>
    <dgm:pt modelId="{25D0E8CF-B782-4D95-93F0-10ED732FCC95}" type="pres">
      <dgm:prSet presAssocID="{D34D595B-48F3-4C18-9111-8C5EA2B2EA05}" presName="conn2-1" presStyleLbl="parChTrans1D2" presStyleIdx="2" presStyleCnt="11"/>
      <dgm:spPr/>
    </dgm:pt>
    <dgm:pt modelId="{21CBF5E4-03E3-4640-AFC2-A608FD15938E}" type="pres">
      <dgm:prSet presAssocID="{D34D595B-48F3-4C18-9111-8C5EA2B2EA05}" presName="connTx" presStyleLbl="parChTrans1D2" presStyleIdx="2" presStyleCnt="11"/>
      <dgm:spPr/>
    </dgm:pt>
    <dgm:pt modelId="{2AFD4518-3EF5-4094-B055-0FA0A7167245}" type="pres">
      <dgm:prSet presAssocID="{CC7722B4-0292-44EF-AF5A-D16B4CD347C0}" presName="root2" presStyleCnt="0"/>
      <dgm:spPr/>
    </dgm:pt>
    <dgm:pt modelId="{9A20F519-AC28-46EF-ACF5-81BE3E072838}" type="pres">
      <dgm:prSet presAssocID="{CC7722B4-0292-44EF-AF5A-D16B4CD347C0}" presName="LevelTwoTextNode" presStyleLbl="node2" presStyleIdx="2" presStyleCnt="11" custScaleX="401274">
        <dgm:presLayoutVars>
          <dgm:chPref val="3"/>
        </dgm:presLayoutVars>
      </dgm:prSet>
      <dgm:spPr/>
    </dgm:pt>
    <dgm:pt modelId="{B77B8AAD-1111-40FB-A08D-C16ACB92D36A}" type="pres">
      <dgm:prSet presAssocID="{CC7722B4-0292-44EF-AF5A-D16B4CD347C0}" presName="level3hierChild" presStyleCnt="0"/>
      <dgm:spPr/>
    </dgm:pt>
    <dgm:pt modelId="{21F25A91-B336-40FE-86E1-6AFA0F5623B7}" type="pres">
      <dgm:prSet presAssocID="{27A1725A-F9E9-49B1-96D3-ACE6A2ABEA3E}" presName="conn2-1" presStyleLbl="parChTrans1D2" presStyleIdx="3" presStyleCnt="11"/>
      <dgm:spPr/>
    </dgm:pt>
    <dgm:pt modelId="{4BB63302-4208-475D-B2AA-1D52073F121B}" type="pres">
      <dgm:prSet presAssocID="{27A1725A-F9E9-49B1-96D3-ACE6A2ABEA3E}" presName="connTx" presStyleLbl="parChTrans1D2" presStyleIdx="3" presStyleCnt="11"/>
      <dgm:spPr/>
    </dgm:pt>
    <dgm:pt modelId="{6CBD2CE8-9AD8-4F02-9900-FE71FB70C81D}" type="pres">
      <dgm:prSet presAssocID="{164393C2-3773-422C-9BEC-9E5ABE58E7F2}" presName="root2" presStyleCnt="0"/>
      <dgm:spPr/>
    </dgm:pt>
    <dgm:pt modelId="{5792BBC6-CF4B-489B-B148-F26A25480C75}" type="pres">
      <dgm:prSet presAssocID="{164393C2-3773-422C-9BEC-9E5ABE58E7F2}" presName="LevelTwoTextNode" presStyleLbl="node2" presStyleIdx="3" presStyleCnt="11" custScaleX="401274">
        <dgm:presLayoutVars>
          <dgm:chPref val="3"/>
        </dgm:presLayoutVars>
      </dgm:prSet>
      <dgm:spPr/>
    </dgm:pt>
    <dgm:pt modelId="{B0FA29AD-5099-47BA-BDFF-20B2F7A6A159}" type="pres">
      <dgm:prSet presAssocID="{164393C2-3773-422C-9BEC-9E5ABE58E7F2}" presName="level3hierChild" presStyleCnt="0"/>
      <dgm:spPr/>
    </dgm:pt>
    <dgm:pt modelId="{A8EAF4C8-459D-401A-9B47-65A05A21C8D2}" type="pres">
      <dgm:prSet presAssocID="{9C147A5B-A2A2-4F19-AC5F-7356174CE986}" presName="conn2-1" presStyleLbl="parChTrans1D2" presStyleIdx="4" presStyleCnt="11"/>
      <dgm:spPr/>
    </dgm:pt>
    <dgm:pt modelId="{4504EC06-DBED-427A-B527-4EFE5CFB5454}" type="pres">
      <dgm:prSet presAssocID="{9C147A5B-A2A2-4F19-AC5F-7356174CE986}" presName="connTx" presStyleLbl="parChTrans1D2" presStyleIdx="4" presStyleCnt="11"/>
      <dgm:spPr/>
    </dgm:pt>
    <dgm:pt modelId="{EDE8195D-9584-44E5-B8AE-2B2D38A17E04}" type="pres">
      <dgm:prSet presAssocID="{F9B9887E-E517-4F3E-B142-BFF5BEC5C908}" presName="root2" presStyleCnt="0"/>
      <dgm:spPr/>
    </dgm:pt>
    <dgm:pt modelId="{0B6A6266-E85A-45B6-96E3-C0495CBF0D28}" type="pres">
      <dgm:prSet presAssocID="{F9B9887E-E517-4F3E-B142-BFF5BEC5C908}" presName="LevelTwoTextNode" presStyleLbl="node2" presStyleIdx="4" presStyleCnt="11" custScaleX="401274">
        <dgm:presLayoutVars>
          <dgm:chPref val="3"/>
        </dgm:presLayoutVars>
      </dgm:prSet>
      <dgm:spPr/>
    </dgm:pt>
    <dgm:pt modelId="{C7BB56FA-B74B-495D-A407-9DCEEE4D0519}" type="pres">
      <dgm:prSet presAssocID="{F9B9887E-E517-4F3E-B142-BFF5BEC5C908}" presName="level3hierChild" presStyleCnt="0"/>
      <dgm:spPr/>
    </dgm:pt>
    <dgm:pt modelId="{6E8936CC-6969-4C30-880A-2810DB9D77B6}" type="pres">
      <dgm:prSet presAssocID="{84035D3E-3C25-4384-BAE5-CFDF4E7D6C4C}" presName="conn2-1" presStyleLbl="parChTrans1D2" presStyleIdx="5" presStyleCnt="11"/>
      <dgm:spPr/>
    </dgm:pt>
    <dgm:pt modelId="{E0DF824C-1BE0-4190-AF3E-A7427D29C9E0}" type="pres">
      <dgm:prSet presAssocID="{84035D3E-3C25-4384-BAE5-CFDF4E7D6C4C}" presName="connTx" presStyleLbl="parChTrans1D2" presStyleIdx="5" presStyleCnt="11"/>
      <dgm:spPr/>
    </dgm:pt>
    <dgm:pt modelId="{252EF306-BB23-4AE1-BC7D-9B846133D457}" type="pres">
      <dgm:prSet presAssocID="{5CB2CEF1-62E4-438B-947E-188BBD70C3B5}" presName="root2" presStyleCnt="0"/>
      <dgm:spPr/>
    </dgm:pt>
    <dgm:pt modelId="{24C8D644-DDD0-4AAF-9796-2CB20D837641}" type="pres">
      <dgm:prSet presAssocID="{5CB2CEF1-62E4-438B-947E-188BBD70C3B5}" presName="LevelTwoTextNode" presStyleLbl="node2" presStyleIdx="5" presStyleCnt="11" custScaleX="401667">
        <dgm:presLayoutVars>
          <dgm:chPref val="3"/>
        </dgm:presLayoutVars>
      </dgm:prSet>
      <dgm:spPr/>
    </dgm:pt>
    <dgm:pt modelId="{6339A241-572D-4BA9-8DE9-C1E3B55F4063}" type="pres">
      <dgm:prSet presAssocID="{5CB2CEF1-62E4-438B-947E-188BBD70C3B5}" presName="level3hierChild" presStyleCnt="0"/>
      <dgm:spPr/>
    </dgm:pt>
    <dgm:pt modelId="{43EFF840-B6FF-4342-80F7-5961AC7C6351}" type="pres">
      <dgm:prSet presAssocID="{53BDEE91-921A-4984-BE21-43D5C64A5782}" presName="conn2-1" presStyleLbl="parChTrans1D2" presStyleIdx="6" presStyleCnt="11"/>
      <dgm:spPr/>
    </dgm:pt>
    <dgm:pt modelId="{D52C6C3A-ACF7-4392-8B43-E4DD61D0C5EC}" type="pres">
      <dgm:prSet presAssocID="{53BDEE91-921A-4984-BE21-43D5C64A5782}" presName="connTx" presStyleLbl="parChTrans1D2" presStyleIdx="6" presStyleCnt="11"/>
      <dgm:spPr/>
    </dgm:pt>
    <dgm:pt modelId="{BFA11AED-6681-4EE4-A3BC-EBF3D95C827F}" type="pres">
      <dgm:prSet presAssocID="{C631353E-763C-401A-8788-B52FE3216BA8}" presName="root2" presStyleCnt="0"/>
      <dgm:spPr/>
    </dgm:pt>
    <dgm:pt modelId="{3D5A9F1B-A9B5-4AA4-83A0-C280B3578C7B}" type="pres">
      <dgm:prSet presAssocID="{C631353E-763C-401A-8788-B52FE3216BA8}" presName="LevelTwoTextNode" presStyleLbl="node2" presStyleIdx="6" presStyleCnt="11" custScaleX="401667">
        <dgm:presLayoutVars>
          <dgm:chPref val="3"/>
        </dgm:presLayoutVars>
      </dgm:prSet>
      <dgm:spPr/>
    </dgm:pt>
    <dgm:pt modelId="{1ECE6B82-1C4D-47A0-ADA8-171419B47C07}" type="pres">
      <dgm:prSet presAssocID="{C631353E-763C-401A-8788-B52FE3216BA8}" presName="level3hierChild" presStyleCnt="0"/>
      <dgm:spPr/>
    </dgm:pt>
    <dgm:pt modelId="{1E522199-E44B-4FB4-98BD-6814727D4B97}" type="pres">
      <dgm:prSet presAssocID="{BA4A8E2E-3078-4E4C-889E-9596567063A1}" presName="conn2-1" presStyleLbl="parChTrans1D2" presStyleIdx="7" presStyleCnt="11"/>
      <dgm:spPr/>
    </dgm:pt>
    <dgm:pt modelId="{78E16C01-38F8-4520-88A9-6BEB6AB9FD9E}" type="pres">
      <dgm:prSet presAssocID="{BA4A8E2E-3078-4E4C-889E-9596567063A1}" presName="connTx" presStyleLbl="parChTrans1D2" presStyleIdx="7" presStyleCnt="11"/>
      <dgm:spPr/>
    </dgm:pt>
    <dgm:pt modelId="{8AFE708A-B52F-46C4-AFCF-9917F1B8D028}" type="pres">
      <dgm:prSet presAssocID="{7E8F55DD-E9E1-4A07-9681-3FC827828502}" presName="root2" presStyleCnt="0"/>
      <dgm:spPr/>
    </dgm:pt>
    <dgm:pt modelId="{AAA1A13E-9CB6-4A48-9B07-FFEE97CBA34C}" type="pres">
      <dgm:prSet presAssocID="{7E8F55DD-E9E1-4A07-9681-3FC827828502}" presName="LevelTwoTextNode" presStyleLbl="node2" presStyleIdx="7" presStyleCnt="11" custScaleX="401667">
        <dgm:presLayoutVars>
          <dgm:chPref val="3"/>
        </dgm:presLayoutVars>
      </dgm:prSet>
      <dgm:spPr/>
    </dgm:pt>
    <dgm:pt modelId="{C8E70D89-BD80-4D86-A7DA-497A028E1BD1}" type="pres">
      <dgm:prSet presAssocID="{7E8F55DD-E9E1-4A07-9681-3FC827828502}" presName="level3hierChild" presStyleCnt="0"/>
      <dgm:spPr/>
    </dgm:pt>
    <dgm:pt modelId="{898722C3-9BD6-4272-8DC5-8DC4D60433BC}" type="pres">
      <dgm:prSet presAssocID="{CA36DC90-9696-4C14-BD2F-EC005B05F326}" presName="conn2-1" presStyleLbl="parChTrans1D2" presStyleIdx="8" presStyleCnt="11"/>
      <dgm:spPr/>
    </dgm:pt>
    <dgm:pt modelId="{032333C8-C0B6-483D-B4CE-E1BD65A82C07}" type="pres">
      <dgm:prSet presAssocID="{CA36DC90-9696-4C14-BD2F-EC005B05F326}" presName="connTx" presStyleLbl="parChTrans1D2" presStyleIdx="8" presStyleCnt="11"/>
      <dgm:spPr/>
    </dgm:pt>
    <dgm:pt modelId="{7C8A18BC-9471-4BEA-924F-577A653DEE25}" type="pres">
      <dgm:prSet presAssocID="{62C5C609-021A-45B3-B3D6-AA9A7C3C3F51}" presName="root2" presStyleCnt="0"/>
      <dgm:spPr/>
    </dgm:pt>
    <dgm:pt modelId="{64E1C881-BBCA-46C6-8A23-C5DC2AEFB86B}" type="pres">
      <dgm:prSet presAssocID="{62C5C609-021A-45B3-B3D6-AA9A7C3C3F51}" presName="LevelTwoTextNode" presStyleLbl="node2" presStyleIdx="8" presStyleCnt="11" custScaleX="401667">
        <dgm:presLayoutVars>
          <dgm:chPref val="3"/>
        </dgm:presLayoutVars>
      </dgm:prSet>
      <dgm:spPr/>
    </dgm:pt>
    <dgm:pt modelId="{9A70E19A-2DC3-4DA6-8E08-2B95AB5A26D1}" type="pres">
      <dgm:prSet presAssocID="{62C5C609-021A-45B3-B3D6-AA9A7C3C3F51}" presName="level3hierChild" presStyleCnt="0"/>
      <dgm:spPr/>
    </dgm:pt>
    <dgm:pt modelId="{A525EE22-B515-4244-888F-12A86164C391}" type="pres">
      <dgm:prSet presAssocID="{F36B7AE0-7D8E-4680-A661-510C2B108D5F}" presName="conn2-1" presStyleLbl="parChTrans1D2" presStyleIdx="9" presStyleCnt="11"/>
      <dgm:spPr/>
    </dgm:pt>
    <dgm:pt modelId="{9A643168-3A8E-47D6-A042-63ACF00D12B4}" type="pres">
      <dgm:prSet presAssocID="{F36B7AE0-7D8E-4680-A661-510C2B108D5F}" presName="connTx" presStyleLbl="parChTrans1D2" presStyleIdx="9" presStyleCnt="11"/>
      <dgm:spPr/>
    </dgm:pt>
    <dgm:pt modelId="{DB16BB44-D015-4860-8617-CA78F2BDF37F}" type="pres">
      <dgm:prSet presAssocID="{8C58DD54-03B8-4EBF-9F6B-F58F7F9D51E8}" presName="root2" presStyleCnt="0"/>
      <dgm:spPr/>
    </dgm:pt>
    <dgm:pt modelId="{745A1971-D32B-4FEA-A087-EE82870B3FDE}" type="pres">
      <dgm:prSet presAssocID="{8C58DD54-03B8-4EBF-9F6B-F58F7F9D51E8}" presName="LevelTwoTextNode" presStyleLbl="node2" presStyleIdx="9" presStyleCnt="11" custScaleX="401667">
        <dgm:presLayoutVars>
          <dgm:chPref val="3"/>
        </dgm:presLayoutVars>
      </dgm:prSet>
      <dgm:spPr/>
    </dgm:pt>
    <dgm:pt modelId="{32A23E00-F87B-4866-B4BF-AA2494661736}" type="pres">
      <dgm:prSet presAssocID="{8C58DD54-03B8-4EBF-9F6B-F58F7F9D51E8}" presName="level3hierChild" presStyleCnt="0"/>
      <dgm:spPr/>
    </dgm:pt>
    <dgm:pt modelId="{5786598A-EBEC-4414-8F51-53248ED8ADB3}" type="pres">
      <dgm:prSet presAssocID="{4C3845FD-F3E5-454E-8078-304E4732CDEC}" presName="conn2-1" presStyleLbl="parChTrans1D2" presStyleIdx="10" presStyleCnt="11"/>
      <dgm:spPr/>
    </dgm:pt>
    <dgm:pt modelId="{54FDC03B-DAF0-4EF4-A175-5AEFB74B9BF0}" type="pres">
      <dgm:prSet presAssocID="{4C3845FD-F3E5-454E-8078-304E4732CDEC}" presName="connTx" presStyleLbl="parChTrans1D2" presStyleIdx="10" presStyleCnt="11"/>
      <dgm:spPr/>
    </dgm:pt>
    <dgm:pt modelId="{C12B2CCA-82A6-4923-B773-660A87514DAF}" type="pres">
      <dgm:prSet presAssocID="{863B9A95-39EA-42DC-AD2F-FE403D56450A}" presName="root2" presStyleCnt="0"/>
      <dgm:spPr/>
    </dgm:pt>
    <dgm:pt modelId="{5FC78A7E-6FDF-4174-A220-EB527804F1CF}" type="pres">
      <dgm:prSet presAssocID="{863B9A95-39EA-42DC-AD2F-FE403D56450A}" presName="LevelTwoTextNode" presStyleLbl="node2" presStyleIdx="10" presStyleCnt="11" custScaleX="401667">
        <dgm:presLayoutVars>
          <dgm:chPref val="3"/>
        </dgm:presLayoutVars>
      </dgm:prSet>
      <dgm:spPr/>
    </dgm:pt>
    <dgm:pt modelId="{8279264D-BB34-483A-943A-2A646B2E9EEE}" type="pres">
      <dgm:prSet presAssocID="{863B9A95-39EA-42DC-AD2F-FE403D56450A}" presName="level3hierChild" presStyleCnt="0"/>
      <dgm:spPr/>
    </dgm:pt>
  </dgm:ptLst>
  <dgm:cxnLst>
    <dgm:cxn modelId="{2A7DC404-C6CD-4F07-A58B-6FBA84653DF8}" srcId="{B9C12E02-D10B-4681-8E6F-B58D76061730}" destId="{164393C2-3773-422C-9BEC-9E5ABE58E7F2}" srcOrd="3" destOrd="0" parTransId="{27A1725A-F9E9-49B1-96D3-ACE6A2ABEA3E}" sibTransId="{655ACBCA-90D9-41E8-8B03-75DD9AC1EBC8}"/>
    <dgm:cxn modelId="{EF954F0D-133D-4517-B92A-DC621FDFBDC9}" type="presOf" srcId="{4C3845FD-F3E5-454E-8078-304E4732CDEC}" destId="{5786598A-EBEC-4414-8F51-53248ED8ADB3}" srcOrd="0" destOrd="0" presId="urn:microsoft.com/office/officeart/2008/layout/HorizontalMultiLevelHierarchy"/>
    <dgm:cxn modelId="{359BEB15-E19A-4FB8-A30F-E6B8DCF19299}" type="presOf" srcId="{8C02935A-6B3C-4457-A2B7-E5571DC0FED4}" destId="{A21121DE-3900-479E-B74A-6C96CCFE3B6B}" srcOrd="0" destOrd="0" presId="urn:microsoft.com/office/officeart/2008/layout/HorizontalMultiLevelHierarchy"/>
    <dgm:cxn modelId="{A82D9A22-2D56-4FF6-A446-D7520D5BF05E}" srcId="{B9C12E02-D10B-4681-8E6F-B58D76061730}" destId="{F9B9887E-E517-4F3E-B142-BFF5BEC5C908}" srcOrd="4" destOrd="0" parTransId="{9C147A5B-A2A2-4F19-AC5F-7356174CE986}" sibTransId="{E94D954D-2E65-4822-A3E3-3EEB8A2068D9}"/>
    <dgm:cxn modelId="{A3413C29-15D0-45A1-97DC-702FBD1E6CAD}" srcId="{B9C12E02-D10B-4681-8E6F-B58D76061730}" destId="{C631353E-763C-401A-8788-B52FE3216BA8}" srcOrd="6" destOrd="0" parTransId="{53BDEE91-921A-4984-BE21-43D5C64A5782}" sibTransId="{86A83E7D-29A8-4B1F-A65C-DC08A73208D6}"/>
    <dgm:cxn modelId="{DBCDB52D-82FB-4C97-B590-4CB0C3592C8E}" type="presOf" srcId="{27A1725A-F9E9-49B1-96D3-ACE6A2ABEA3E}" destId="{4BB63302-4208-475D-B2AA-1D52073F121B}" srcOrd="1" destOrd="0" presId="urn:microsoft.com/office/officeart/2008/layout/HorizontalMultiLevelHierarchy"/>
    <dgm:cxn modelId="{B86DF13B-A5D8-469E-A8DF-A843869BAEC4}" type="presOf" srcId="{218F3531-7F24-4654-9946-C0C9C527F0E2}" destId="{D461F2D6-FBC2-4C13-B1FD-E32236DE42D7}" srcOrd="1" destOrd="0" presId="urn:microsoft.com/office/officeart/2008/layout/HorizontalMultiLevelHierarchy"/>
    <dgm:cxn modelId="{D669F742-4D0F-4BD7-8719-DE7C89275824}" type="presOf" srcId="{7E8F55DD-E9E1-4A07-9681-3FC827828502}" destId="{AAA1A13E-9CB6-4A48-9B07-FFEE97CBA34C}" srcOrd="0" destOrd="0" presId="urn:microsoft.com/office/officeart/2008/layout/HorizontalMultiLevelHierarchy"/>
    <dgm:cxn modelId="{72F7BD43-53BE-4334-8AA5-0555FF4B1E7A}" srcId="{8C02935A-6B3C-4457-A2B7-E5571DC0FED4}" destId="{B9C12E02-D10B-4681-8E6F-B58D76061730}" srcOrd="0" destOrd="0" parTransId="{214B4F5B-463E-48F2-B4D0-4F262AFE8054}" sibTransId="{A8AD9F35-69B4-479A-B31D-0EA15B4BD349}"/>
    <dgm:cxn modelId="{99DD4948-E6A6-4DFC-BA38-6780076EA6AB}" type="presOf" srcId="{D34D595B-48F3-4C18-9111-8C5EA2B2EA05}" destId="{25D0E8CF-B782-4D95-93F0-10ED732FCC95}" srcOrd="0" destOrd="0" presId="urn:microsoft.com/office/officeart/2008/layout/HorizontalMultiLevelHierarchy"/>
    <dgm:cxn modelId="{980E9C48-02D1-4592-B285-6767E3F2DCEF}" type="presOf" srcId="{863B9A95-39EA-42DC-AD2F-FE403D56450A}" destId="{5FC78A7E-6FDF-4174-A220-EB527804F1CF}" srcOrd="0" destOrd="0" presId="urn:microsoft.com/office/officeart/2008/layout/HorizontalMultiLevelHierarchy"/>
    <dgm:cxn modelId="{02C3D84F-0F23-4199-9CB6-0E2CA0B7529A}" type="presOf" srcId="{D34D595B-48F3-4C18-9111-8C5EA2B2EA05}" destId="{21CBF5E4-03E3-4640-AFC2-A608FD15938E}" srcOrd="1" destOrd="0" presId="urn:microsoft.com/office/officeart/2008/layout/HorizontalMultiLevelHierarchy"/>
    <dgm:cxn modelId="{18808352-77C8-484D-AAC0-9EDC60C53A7E}" type="presOf" srcId="{F36B7AE0-7D8E-4680-A661-510C2B108D5F}" destId="{A525EE22-B515-4244-888F-12A86164C391}" srcOrd="0" destOrd="0" presId="urn:microsoft.com/office/officeart/2008/layout/HorizontalMultiLevelHierarchy"/>
    <dgm:cxn modelId="{B8A6F653-B44D-4A1E-A60D-465E62805300}" type="presOf" srcId="{5B558934-9033-4FA3-A47D-AD3C6B56B7F5}" destId="{0EA7A627-7490-4DC6-B007-73309EA32DC9}" srcOrd="1" destOrd="0" presId="urn:microsoft.com/office/officeart/2008/layout/HorizontalMultiLevelHierarchy"/>
    <dgm:cxn modelId="{21C69857-09B5-4ADC-8850-BFEE3A3C7CAC}" type="presOf" srcId="{9C147A5B-A2A2-4F19-AC5F-7356174CE986}" destId="{A8EAF4C8-459D-401A-9B47-65A05A21C8D2}" srcOrd="0" destOrd="0" presId="urn:microsoft.com/office/officeart/2008/layout/HorizontalMultiLevelHierarchy"/>
    <dgm:cxn modelId="{E86E8361-D7CE-42D9-A3F1-4398767BB598}" srcId="{B9C12E02-D10B-4681-8E6F-B58D76061730}" destId="{7E8F55DD-E9E1-4A07-9681-3FC827828502}" srcOrd="7" destOrd="0" parTransId="{BA4A8E2E-3078-4E4C-889E-9596567063A1}" sibTransId="{89EDDD83-F86B-4AA0-B4C5-4887AF128F40}"/>
    <dgm:cxn modelId="{2CDB2471-EA5B-42D6-AAFC-24BBC1772B5A}" type="presOf" srcId="{B9C12E02-D10B-4681-8E6F-B58D76061730}" destId="{5CC0F589-5008-4044-86B9-F4A220809962}" srcOrd="0" destOrd="0" presId="urn:microsoft.com/office/officeart/2008/layout/HorizontalMultiLevelHierarchy"/>
    <dgm:cxn modelId="{DD4CCC75-6E68-45C6-BD35-9D0C984621CF}" type="presOf" srcId="{7B349CE0-622C-4D79-8427-33546E65FB0A}" destId="{B80EE9A2-A3A8-42E2-96EF-EC99B44EC05B}" srcOrd="0" destOrd="0" presId="urn:microsoft.com/office/officeart/2008/layout/HorizontalMultiLevelHierarchy"/>
    <dgm:cxn modelId="{C2B18A7A-4409-458B-B6A4-59A61220AE67}" type="presOf" srcId="{9C147A5B-A2A2-4F19-AC5F-7356174CE986}" destId="{4504EC06-DBED-427A-B527-4EFE5CFB5454}" srcOrd="1" destOrd="0" presId="urn:microsoft.com/office/officeart/2008/layout/HorizontalMultiLevelHierarchy"/>
    <dgm:cxn modelId="{4AC70E7F-3BB3-4F4B-95B7-08C12B5F686F}" srcId="{B9C12E02-D10B-4681-8E6F-B58D76061730}" destId="{5CB2CEF1-62E4-438B-947E-188BBD70C3B5}" srcOrd="5" destOrd="0" parTransId="{84035D3E-3C25-4384-BAE5-CFDF4E7D6C4C}" sibTransId="{CDAFA7EC-031B-46B1-93BB-5DAEBD729553}"/>
    <dgm:cxn modelId="{0799477F-2D63-4F1E-9C7D-BB64C33681B5}" type="presOf" srcId="{53BDEE91-921A-4984-BE21-43D5C64A5782}" destId="{D52C6C3A-ACF7-4392-8B43-E4DD61D0C5EC}" srcOrd="1" destOrd="0" presId="urn:microsoft.com/office/officeart/2008/layout/HorizontalMultiLevelHierarchy"/>
    <dgm:cxn modelId="{7D8F1083-F29F-4B09-88DD-A80D721C17C5}" type="presOf" srcId="{53BDEE91-921A-4984-BE21-43D5C64A5782}" destId="{43EFF840-B6FF-4342-80F7-5961AC7C6351}" srcOrd="0" destOrd="0" presId="urn:microsoft.com/office/officeart/2008/layout/HorizontalMultiLevelHierarchy"/>
    <dgm:cxn modelId="{E39BE28F-DD6A-4060-A99E-958AE7B7FCE2}" type="presOf" srcId="{A61A7E0B-CA99-4893-94A5-AA89B3F57F17}" destId="{F03B4356-81A0-4E43-926F-75EDD7B10A50}" srcOrd="0" destOrd="0" presId="urn:microsoft.com/office/officeart/2008/layout/HorizontalMultiLevelHierarchy"/>
    <dgm:cxn modelId="{8BA3FA91-3A34-432D-A4BA-F02FFD08F7E2}" type="presOf" srcId="{5B558934-9033-4FA3-A47D-AD3C6B56B7F5}" destId="{8EC08A5B-5FC0-415D-AB4A-6EFE6E0EC73F}" srcOrd="0" destOrd="0" presId="urn:microsoft.com/office/officeart/2008/layout/HorizontalMultiLevelHierarchy"/>
    <dgm:cxn modelId="{57AAF498-96DA-4EFE-9029-3567E036AF9B}" type="presOf" srcId="{84035D3E-3C25-4384-BAE5-CFDF4E7D6C4C}" destId="{E0DF824C-1BE0-4190-AF3E-A7427D29C9E0}" srcOrd="1" destOrd="0" presId="urn:microsoft.com/office/officeart/2008/layout/HorizontalMultiLevelHierarchy"/>
    <dgm:cxn modelId="{1C527D9C-8ECD-4DFB-9079-DB57B53AC82A}" srcId="{B9C12E02-D10B-4681-8E6F-B58D76061730}" destId="{A61A7E0B-CA99-4893-94A5-AA89B3F57F17}" srcOrd="0" destOrd="0" parTransId="{218F3531-7F24-4654-9946-C0C9C527F0E2}" sibTransId="{DF456B14-6E9B-48D0-8C2A-B5761FE1D470}"/>
    <dgm:cxn modelId="{FCEEBFA2-7CFD-4717-90C1-F4137558AF06}" type="presOf" srcId="{84035D3E-3C25-4384-BAE5-CFDF4E7D6C4C}" destId="{6E8936CC-6969-4C30-880A-2810DB9D77B6}" srcOrd="0" destOrd="0" presId="urn:microsoft.com/office/officeart/2008/layout/HorizontalMultiLevelHierarchy"/>
    <dgm:cxn modelId="{9B3D73A5-10B6-4B9D-80D6-4A747CF70D3E}" type="presOf" srcId="{218F3531-7F24-4654-9946-C0C9C527F0E2}" destId="{E93964CB-A94C-4C37-BD7C-ECA468F3C5D7}" srcOrd="0" destOrd="0" presId="urn:microsoft.com/office/officeart/2008/layout/HorizontalMultiLevelHierarchy"/>
    <dgm:cxn modelId="{75C134A9-5071-46F1-A99E-60E56BD37023}" type="presOf" srcId="{BA4A8E2E-3078-4E4C-889E-9596567063A1}" destId="{1E522199-E44B-4FB4-98BD-6814727D4B97}" srcOrd="0" destOrd="0" presId="urn:microsoft.com/office/officeart/2008/layout/HorizontalMultiLevelHierarchy"/>
    <dgm:cxn modelId="{2E3B43AA-D87C-4DAF-AB0A-DD06523F0ED2}" type="presOf" srcId="{4C3845FD-F3E5-454E-8078-304E4732CDEC}" destId="{54FDC03B-DAF0-4EF4-A175-5AEFB74B9BF0}" srcOrd="1" destOrd="0" presId="urn:microsoft.com/office/officeart/2008/layout/HorizontalMultiLevelHierarchy"/>
    <dgm:cxn modelId="{5E1846B4-F0E9-4125-BE83-B41E1103634E}" type="presOf" srcId="{F9B9887E-E517-4F3E-B142-BFF5BEC5C908}" destId="{0B6A6266-E85A-45B6-96E3-C0495CBF0D28}" srcOrd="0" destOrd="0" presId="urn:microsoft.com/office/officeart/2008/layout/HorizontalMultiLevelHierarchy"/>
    <dgm:cxn modelId="{CB01DEB6-DDC2-4A08-82E3-2C312DA35C48}" type="presOf" srcId="{C631353E-763C-401A-8788-B52FE3216BA8}" destId="{3D5A9F1B-A9B5-4AA4-83A0-C280B3578C7B}" srcOrd="0" destOrd="0" presId="urn:microsoft.com/office/officeart/2008/layout/HorizontalMultiLevelHierarchy"/>
    <dgm:cxn modelId="{3840EFC0-EF90-46D8-B99C-2968280C0F44}" srcId="{B9C12E02-D10B-4681-8E6F-B58D76061730}" destId="{62C5C609-021A-45B3-B3D6-AA9A7C3C3F51}" srcOrd="8" destOrd="0" parTransId="{CA36DC90-9696-4C14-BD2F-EC005B05F326}" sibTransId="{705B21A9-F391-4115-8931-6CAD090AD200}"/>
    <dgm:cxn modelId="{F0493CC8-6DBD-4E7E-9F08-D122EC2B26BF}" type="presOf" srcId="{F36B7AE0-7D8E-4680-A661-510C2B108D5F}" destId="{9A643168-3A8E-47D6-A042-63ACF00D12B4}" srcOrd="1" destOrd="0" presId="urn:microsoft.com/office/officeart/2008/layout/HorizontalMultiLevelHierarchy"/>
    <dgm:cxn modelId="{C3BE3FCC-FAC3-45DF-B678-4CC2A3B1B11E}" srcId="{B9C12E02-D10B-4681-8E6F-B58D76061730}" destId="{CC7722B4-0292-44EF-AF5A-D16B4CD347C0}" srcOrd="2" destOrd="0" parTransId="{D34D595B-48F3-4C18-9111-8C5EA2B2EA05}" sibTransId="{0EC54B33-5313-42D5-820D-2514CCF5578E}"/>
    <dgm:cxn modelId="{CA08AFCE-6D26-4BE1-BB7E-75AE79D10ACE}" srcId="{B9C12E02-D10B-4681-8E6F-B58D76061730}" destId="{7B349CE0-622C-4D79-8427-33546E65FB0A}" srcOrd="1" destOrd="0" parTransId="{5B558934-9033-4FA3-A47D-AD3C6B56B7F5}" sibTransId="{66436400-DE46-4869-9FB5-7453DAC67252}"/>
    <dgm:cxn modelId="{3ADECCD1-64DC-420F-84CC-14A96CE1C58F}" type="presOf" srcId="{CA36DC90-9696-4C14-BD2F-EC005B05F326}" destId="{032333C8-C0B6-483D-B4CE-E1BD65A82C07}" srcOrd="1" destOrd="0" presId="urn:microsoft.com/office/officeart/2008/layout/HorizontalMultiLevelHierarchy"/>
    <dgm:cxn modelId="{D7F59AD3-AD24-4AFF-94F2-2EE19DDC48D8}" type="presOf" srcId="{CC7722B4-0292-44EF-AF5A-D16B4CD347C0}" destId="{9A20F519-AC28-46EF-ACF5-81BE3E072838}" srcOrd="0" destOrd="0" presId="urn:microsoft.com/office/officeart/2008/layout/HorizontalMultiLevelHierarchy"/>
    <dgm:cxn modelId="{838DC1D5-0E96-4725-A9C6-39064F9C755B}" type="presOf" srcId="{164393C2-3773-422C-9BEC-9E5ABE58E7F2}" destId="{5792BBC6-CF4B-489B-B148-F26A25480C75}" srcOrd="0" destOrd="0" presId="urn:microsoft.com/office/officeart/2008/layout/HorizontalMultiLevelHierarchy"/>
    <dgm:cxn modelId="{DDB152D6-3915-4BFA-A8C4-1A8E698D7077}" type="presOf" srcId="{27A1725A-F9E9-49B1-96D3-ACE6A2ABEA3E}" destId="{21F25A91-B336-40FE-86E1-6AFA0F5623B7}" srcOrd="0" destOrd="0" presId="urn:microsoft.com/office/officeart/2008/layout/HorizontalMultiLevelHierarchy"/>
    <dgm:cxn modelId="{3A437ED6-5E20-444D-9633-7109A2C15D29}" srcId="{B9C12E02-D10B-4681-8E6F-B58D76061730}" destId="{863B9A95-39EA-42DC-AD2F-FE403D56450A}" srcOrd="10" destOrd="0" parTransId="{4C3845FD-F3E5-454E-8078-304E4732CDEC}" sibTransId="{6178FA29-C01B-4F35-AEED-3AEF56DE189F}"/>
    <dgm:cxn modelId="{3A8AFDE8-83B3-42B7-BC12-9F1F480111E1}" type="presOf" srcId="{8C58DD54-03B8-4EBF-9F6B-F58F7F9D51E8}" destId="{745A1971-D32B-4FEA-A087-EE82870B3FDE}" srcOrd="0" destOrd="0" presId="urn:microsoft.com/office/officeart/2008/layout/HorizontalMultiLevelHierarchy"/>
    <dgm:cxn modelId="{6DB7DAE9-249A-4505-A92E-3F0CAF186C2E}" type="presOf" srcId="{CA36DC90-9696-4C14-BD2F-EC005B05F326}" destId="{898722C3-9BD6-4272-8DC5-8DC4D60433BC}" srcOrd="0" destOrd="0" presId="urn:microsoft.com/office/officeart/2008/layout/HorizontalMultiLevelHierarchy"/>
    <dgm:cxn modelId="{914C74ED-BCD8-4339-A116-3E21FB42275F}" type="presOf" srcId="{BA4A8E2E-3078-4E4C-889E-9596567063A1}" destId="{78E16C01-38F8-4520-88A9-6BEB6AB9FD9E}" srcOrd="1" destOrd="0" presId="urn:microsoft.com/office/officeart/2008/layout/HorizontalMultiLevelHierarchy"/>
    <dgm:cxn modelId="{6991A7F1-C96A-40A5-91CD-FE3DD8564236}" type="presOf" srcId="{62C5C609-021A-45B3-B3D6-AA9A7C3C3F51}" destId="{64E1C881-BBCA-46C6-8A23-C5DC2AEFB86B}" srcOrd="0" destOrd="0" presId="urn:microsoft.com/office/officeart/2008/layout/HorizontalMultiLevelHierarchy"/>
    <dgm:cxn modelId="{07F9A9F3-71C5-41F8-B96E-447BE6B25EE7}" type="presOf" srcId="{5CB2CEF1-62E4-438B-947E-188BBD70C3B5}" destId="{24C8D644-DDD0-4AAF-9796-2CB20D837641}" srcOrd="0" destOrd="0" presId="urn:microsoft.com/office/officeart/2008/layout/HorizontalMultiLevelHierarchy"/>
    <dgm:cxn modelId="{3F45E1FE-6FF5-4357-BD0C-6F70172D75F0}" srcId="{B9C12E02-D10B-4681-8E6F-B58D76061730}" destId="{8C58DD54-03B8-4EBF-9F6B-F58F7F9D51E8}" srcOrd="9" destOrd="0" parTransId="{F36B7AE0-7D8E-4680-A661-510C2B108D5F}" sibTransId="{E9C76BF7-3B89-4D2D-8C68-9333271228FD}"/>
    <dgm:cxn modelId="{619BC516-9D7E-4879-9F7A-0F519DBCB655}" type="presParOf" srcId="{A21121DE-3900-479E-B74A-6C96CCFE3B6B}" destId="{22BB63A5-4242-4E2D-9438-805D8171079C}" srcOrd="0" destOrd="0" presId="urn:microsoft.com/office/officeart/2008/layout/HorizontalMultiLevelHierarchy"/>
    <dgm:cxn modelId="{167B38EE-4171-44A9-89C9-7CE3F0282A71}" type="presParOf" srcId="{22BB63A5-4242-4E2D-9438-805D8171079C}" destId="{5CC0F589-5008-4044-86B9-F4A220809962}" srcOrd="0" destOrd="0" presId="urn:microsoft.com/office/officeart/2008/layout/HorizontalMultiLevelHierarchy"/>
    <dgm:cxn modelId="{E7C67453-7375-4EC1-8E98-3D5818EF5560}" type="presParOf" srcId="{22BB63A5-4242-4E2D-9438-805D8171079C}" destId="{5A04C077-0CE8-46F0-A525-6BD792DFE19F}" srcOrd="1" destOrd="0" presId="urn:microsoft.com/office/officeart/2008/layout/HorizontalMultiLevelHierarchy"/>
    <dgm:cxn modelId="{D4FF49F4-0477-4747-B9BA-049032E10978}" type="presParOf" srcId="{5A04C077-0CE8-46F0-A525-6BD792DFE19F}" destId="{E93964CB-A94C-4C37-BD7C-ECA468F3C5D7}" srcOrd="0" destOrd="0" presId="urn:microsoft.com/office/officeart/2008/layout/HorizontalMultiLevelHierarchy"/>
    <dgm:cxn modelId="{4BE3E7DF-89D6-489B-BBB6-30CBEC47DCAA}" type="presParOf" srcId="{E93964CB-A94C-4C37-BD7C-ECA468F3C5D7}" destId="{D461F2D6-FBC2-4C13-B1FD-E32236DE42D7}" srcOrd="0" destOrd="0" presId="urn:microsoft.com/office/officeart/2008/layout/HorizontalMultiLevelHierarchy"/>
    <dgm:cxn modelId="{B8B22883-D1F9-48EB-95E6-A8B0123F4957}" type="presParOf" srcId="{5A04C077-0CE8-46F0-A525-6BD792DFE19F}" destId="{E008668F-595C-4E25-9CF4-F6B683B02248}" srcOrd="1" destOrd="0" presId="urn:microsoft.com/office/officeart/2008/layout/HorizontalMultiLevelHierarchy"/>
    <dgm:cxn modelId="{17325516-4819-49E0-A4C1-D91ABAD8BE61}" type="presParOf" srcId="{E008668F-595C-4E25-9CF4-F6B683B02248}" destId="{F03B4356-81A0-4E43-926F-75EDD7B10A50}" srcOrd="0" destOrd="0" presId="urn:microsoft.com/office/officeart/2008/layout/HorizontalMultiLevelHierarchy"/>
    <dgm:cxn modelId="{90E37486-6F68-47CA-96D5-D2CEF5659F1C}" type="presParOf" srcId="{E008668F-595C-4E25-9CF4-F6B683B02248}" destId="{0555024D-EF24-493D-ACA2-488CA8CB5AE3}" srcOrd="1" destOrd="0" presId="urn:microsoft.com/office/officeart/2008/layout/HorizontalMultiLevelHierarchy"/>
    <dgm:cxn modelId="{020370F7-CE1C-4E41-B1EF-7C574F66C507}" type="presParOf" srcId="{5A04C077-0CE8-46F0-A525-6BD792DFE19F}" destId="{8EC08A5B-5FC0-415D-AB4A-6EFE6E0EC73F}" srcOrd="2" destOrd="0" presId="urn:microsoft.com/office/officeart/2008/layout/HorizontalMultiLevelHierarchy"/>
    <dgm:cxn modelId="{4AD3F143-0444-40B1-AF38-0F7D520A6012}" type="presParOf" srcId="{8EC08A5B-5FC0-415D-AB4A-6EFE6E0EC73F}" destId="{0EA7A627-7490-4DC6-B007-73309EA32DC9}" srcOrd="0" destOrd="0" presId="urn:microsoft.com/office/officeart/2008/layout/HorizontalMultiLevelHierarchy"/>
    <dgm:cxn modelId="{62874707-8BE9-409D-A011-FB80217E0966}" type="presParOf" srcId="{5A04C077-0CE8-46F0-A525-6BD792DFE19F}" destId="{69DC1665-05EA-4F83-B08B-530BE9CAED0B}" srcOrd="3" destOrd="0" presId="urn:microsoft.com/office/officeart/2008/layout/HorizontalMultiLevelHierarchy"/>
    <dgm:cxn modelId="{55AA073B-0635-4250-AC89-A2D9CEBE1F40}" type="presParOf" srcId="{69DC1665-05EA-4F83-B08B-530BE9CAED0B}" destId="{B80EE9A2-A3A8-42E2-96EF-EC99B44EC05B}" srcOrd="0" destOrd="0" presId="urn:microsoft.com/office/officeart/2008/layout/HorizontalMultiLevelHierarchy"/>
    <dgm:cxn modelId="{59D7BE9E-8968-4482-8C5A-E59175800814}" type="presParOf" srcId="{69DC1665-05EA-4F83-B08B-530BE9CAED0B}" destId="{BD1E9BD6-C2EA-4F5C-8EE8-6DB682C9DD92}" srcOrd="1" destOrd="0" presId="urn:microsoft.com/office/officeart/2008/layout/HorizontalMultiLevelHierarchy"/>
    <dgm:cxn modelId="{A5AB5200-9C3A-42E3-B624-7CBFE1FA6B7D}" type="presParOf" srcId="{5A04C077-0CE8-46F0-A525-6BD792DFE19F}" destId="{25D0E8CF-B782-4D95-93F0-10ED732FCC95}" srcOrd="4" destOrd="0" presId="urn:microsoft.com/office/officeart/2008/layout/HorizontalMultiLevelHierarchy"/>
    <dgm:cxn modelId="{32DC2843-021C-4422-B4EA-48F2CC7BF405}" type="presParOf" srcId="{25D0E8CF-B782-4D95-93F0-10ED732FCC95}" destId="{21CBF5E4-03E3-4640-AFC2-A608FD15938E}" srcOrd="0" destOrd="0" presId="urn:microsoft.com/office/officeart/2008/layout/HorizontalMultiLevelHierarchy"/>
    <dgm:cxn modelId="{C9A47E3A-23DE-40E1-B81D-DF672BD5DAFB}" type="presParOf" srcId="{5A04C077-0CE8-46F0-A525-6BD792DFE19F}" destId="{2AFD4518-3EF5-4094-B055-0FA0A7167245}" srcOrd="5" destOrd="0" presId="urn:microsoft.com/office/officeart/2008/layout/HorizontalMultiLevelHierarchy"/>
    <dgm:cxn modelId="{81808267-74B8-4B42-BE6A-FD39E31A46A6}" type="presParOf" srcId="{2AFD4518-3EF5-4094-B055-0FA0A7167245}" destId="{9A20F519-AC28-46EF-ACF5-81BE3E072838}" srcOrd="0" destOrd="0" presId="urn:microsoft.com/office/officeart/2008/layout/HorizontalMultiLevelHierarchy"/>
    <dgm:cxn modelId="{690E6176-5B00-4409-AE90-61E8F8CB9AE1}" type="presParOf" srcId="{2AFD4518-3EF5-4094-B055-0FA0A7167245}" destId="{B77B8AAD-1111-40FB-A08D-C16ACB92D36A}" srcOrd="1" destOrd="0" presId="urn:microsoft.com/office/officeart/2008/layout/HorizontalMultiLevelHierarchy"/>
    <dgm:cxn modelId="{AC7089C6-360D-44EA-8445-4DC66A29F36E}" type="presParOf" srcId="{5A04C077-0CE8-46F0-A525-6BD792DFE19F}" destId="{21F25A91-B336-40FE-86E1-6AFA0F5623B7}" srcOrd="6" destOrd="0" presId="urn:microsoft.com/office/officeart/2008/layout/HorizontalMultiLevelHierarchy"/>
    <dgm:cxn modelId="{D75978F1-92F2-4413-9506-B2564D685EEC}" type="presParOf" srcId="{21F25A91-B336-40FE-86E1-6AFA0F5623B7}" destId="{4BB63302-4208-475D-B2AA-1D52073F121B}" srcOrd="0" destOrd="0" presId="urn:microsoft.com/office/officeart/2008/layout/HorizontalMultiLevelHierarchy"/>
    <dgm:cxn modelId="{481DD2EB-8DFF-42C2-B102-1CBDAE2C930C}" type="presParOf" srcId="{5A04C077-0CE8-46F0-A525-6BD792DFE19F}" destId="{6CBD2CE8-9AD8-4F02-9900-FE71FB70C81D}" srcOrd="7" destOrd="0" presId="urn:microsoft.com/office/officeart/2008/layout/HorizontalMultiLevelHierarchy"/>
    <dgm:cxn modelId="{6F3C6C64-A7AF-4EFE-9856-9C45CCD7C59A}" type="presParOf" srcId="{6CBD2CE8-9AD8-4F02-9900-FE71FB70C81D}" destId="{5792BBC6-CF4B-489B-B148-F26A25480C75}" srcOrd="0" destOrd="0" presId="urn:microsoft.com/office/officeart/2008/layout/HorizontalMultiLevelHierarchy"/>
    <dgm:cxn modelId="{B2DA355C-4E29-4A11-B0B2-2EF75D9559A2}" type="presParOf" srcId="{6CBD2CE8-9AD8-4F02-9900-FE71FB70C81D}" destId="{B0FA29AD-5099-47BA-BDFF-20B2F7A6A159}" srcOrd="1" destOrd="0" presId="urn:microsoft.com/office/officeart/2008/layout/HorizontalMultiLevelHierarchy"/>
    <dgm:cxn modelId="{F372E53D-AAFE-4774-95CA-E14B1873535C}" type="presParOf" srcId="{5A04C077-0CE8-46F0-A525-6BD792DFE19F}" destId="{A8EAF4C8-459D-401A-9B47-65A05A21C8D2}" srcOrd="8" destOrd="0" presId="urn:microsoft.com/office/officeart/2008/layout/HorizontalMultiLevelHierarchy"/>
    <dgm:cxn modelId="{7BC0D630-E7F7-4DAD-84BB-C72A77CBB230}" type="presParOf" srcId="{A8EAF4C8-459D-401A-9B47-65A05A21C8D2}" destId="{4504EC06-DBED-427A-B527-4EFE5CFB5454}" srcOrd="0" destOrd="0" presId="urn:microsoft.com/office/officeart/2008/layout/HorizontalMultiLevelHierarchy"/>
    <dgm:cxn modelId="{FEF31FBF-9EFF-4CD2-A65B-9787CC8A0F8C}" type="presParOf" srcId="{5A04C077-0CE8-46F0-A525-6BD792DFE19F}" destId="{EDE8195D-9584-44E5-B8AE-2B2D38A17E04}" srcOrd="9" destOrd="0" presId="urn:microsoft.com/office/officeart/2008/layout/HorizontalMultiLevelHierarchy"/>
    <dgm:cxn modelId="{C40F7EA5-46A4-4232-BCAD-1F0D0E6A3F56}" type="presParOf" srcId="{EDE8195D-9584-44E5-B8AE-2B2D38A17E04}" destId="{0B6A6266-E85A-45B6-96E3-C0495CBF0D28}" srcOrd="0" destOrd="0" presId="urn:microsoft.com/office/officeart/2008/layout/HorizontalMultiLevelHierarchy"/>
    <dgm:cxn modelId="{7E0C014D-ECA3-43C4-B064-189B677B0868}" type="presParOf" srcId="{EDE8195D-9584-44E5-B8AE-2B2D38A17E04}" destId="{C7BB56FA-B74B-495D-A407-9DCEEE4D0519}" srcOrd="1" destOrd="0" presId="urn:microsoft.com/office/officeart/2008/layout/HorizontalMultiLevelHierarchy"/>
    <dgm:cxn modelId="{D6081ACC-EC2C-45D9-9E86-9EC11AB66AC0}" type="presParOf" srcId="{5A04C077-0CE8-46F0-A525-6BD792DFE19F}" destId="{6E8936CC-6969-4C30-880A-2810DB9D77B6}" srcOrd="10" destOrd="0" presId="urn:microsoft.com/office/officeart/2008/layout/HorizontalMultiLevelHierarchy"/>
    <dgm:cxn modelId="{3F98F58F-74BE-4B34-B547-711E1E97C718}" type="presParOf" srcId="{6E8936CC-6969-4C30-880A-2810DB9D77B6}" destId="{E0DF824C-1BE0-4190-AF3E-A7427D29C9E0}" srcOrd="0" destOrd="0" presId="urn:microsoft.com/office/officeart/2008/layout/HorizontalMultiLevelHierarchy"/>
    <dgm:cxn modelId="{165E0495-97D8-49CA-85B6-F03E0DC2B9CE}" type="presParOf" srcId="{5A04C077-0CE8-46F0-A525-6BD792DFE19F}" destId="{252EF306-BB23-4AE1-BC7D-9B846133D457}" srcOrd="11" destOrd="0" presId="urn:microsoft.com/office/officeart/2008/layout/HorizontalMultiLevelHierarchy"/>
    <dgm:cxn modelId="{6EA85B81-F9C5-4218-A668-E46CAD62F249}" type="presParOf" srcId="{252EF306-BB23-4AE1-BC7D-9B846133D457}" destId="{24C8D644-DDD0-4AAF-9796-2CB20D837641}" srcOrd="0" destOrd="0" presId="urn:microsoft.com/office/officeart/2008/layout/HorizontalMultiLevelHierarchy"/>
    <dgm:cxn modelId="{C01BA129-3798-4F59-B907-5A460976DD0B}" type="presParOf" srcId="{252EF306-BB23-4AE1-BC7D-9B846133D457}" destId="{6339A241-572D-4BA9-8DE9-C1E3B55F4063}" srcOrd="1" destOrd="0" presId="urn:microsoft.com/office/officeart/2008/layout/HorizontalMultiLevelHierarchy"/>
    <dgm:cxn modelId="{FBE7BA6E-C86F-484B-894B-DF43631955FD}" type="presParOf" srcId="{5A04C077-0CE8-46F0-A525-6BD792DFE19F}" destId="{43EFF840-B6FF-4342-80F7-5961AC7C6351}" srcOrd="12" destOrd="0" presId="urn:microsoft.com/office/officeart/2008/layout/HorizontalMultiLevelHierarchy"/>
    <dgm:cxn modelId="{239A40DD-8D53-4804-946C-5BE5976FA7B8}" type="presParOf" srcId="{43EFF840-B6FF-4342-80F7-5961AC7C6351}" destId="{D52C6C3A-ACF7-4392-8B43-E4DD61D0C5EC}" srcOrd="0" destOrd="0" presId="urn:microsoft.com/office/officeart/2008/layout/HorizontalMultiLevelHierarchy"/>
    <dgm:cxn modelId="{90958E3D-09AE-4A1B-9850-320E4258E215}" type="presParOf" srcId="{5A04C077-0CE8-46F0-A525-6BD792DFE19F}" destId="{BFA11AED-6681-4EE4-A3BC-EBF3D95C827F}" srcOrd="13" destOrd="0" presId="urn:microsoft.com/office/officeart/2008/layout/HorizontalMultiLevelHierarchy"/>
    <dgm:cxn modelId="{1D5D8368-06B8-4283-8A1B-42EDE511E415}" type="presParOf" srcId="{BFA11AED-6681-4EE4-A3BC-EBF3D95C827F}" destId="{3D5A9F1B-A9B5-4AA4-83A0-C280B3578C7B}" srcOrd="0" destOrd="0" presId="urn:microsoft.com/office/officeart/2008/layout/HorizontalMultiLevelHierarchy"/>
    <dgm:cxn modelId="{9A92D3DC-21D7-4A51-8684-CD7D778BD6F4}" type="presParOf" srcId="{BFA11AED-6681-4EE4-A3BC-EBF3D95C827F}" destId="{1ECE6B82-1C4D-47A0-ADA8-171419B47C07}" srcOrd="1" destOrd="0" presId="urn:microsoft.com/office/officeart/2008/layout/HorizontalMultiLevelHierarchy"/>
    <dgm:cxn modelId="{59246D6B-D41C-4E60-AC6B-C7127C830578}" type="presParOf" srcId="{5A04C077-0CE8-46F0-A525-6BD792DFE19F}" destId="{1E522199-E44B-4FB4-98BD-6814727D4B97}" srcOrd="14" destOrd="0" presId="urn:microsoft.com/office/officeart/2008/layout/HorizontalMultiLevelHierarchy"/>
    <dgm:cxn modelId="{FC69B06C-CEA5-48E0-B87F-CE650795C52F}" type="presParOf" srcId="{1E522199-E44B-4FB4-98BD-6814727D4B97}" destId="{78E16C01-38F8-4520-88A9-6BEB6AB9FD9E}" srcOrd="0" destOrd="0" presId="urn:microsoft.com/office/officeart/2008/layout/HorizontalMultiLevelHierarchy"/>
    <dgm:cxn modelId="{DC080F6F-D37D-4DBA-8262-4161098B8D9B}" type="presParOf" srcId="{5A04C077-0CE8-46F0-A525-6BD792DFE19F}" destId="{8AFE708A-B52F-46C4-AFCF-9917F1B8D028}" srcOrd="15" destOrd="0" presId="urn:microsoft.com/office/officeart/2008/layout/HorizontalMultiLevelHierarchy"/>
    <dgm:cxn modelId="{2A8E4516-FB1F-4909-9152-50D90B306F85}" type="presParOf" srcId="{8AFE708A-B52F-46C4-AFCF-9917F1B8D028}" destId="{AAA1A13E-9CB6-4A48-9B07-FFEE97CBA34C}" srcOrd="0" destOrd="0" presId="urn:microsoft.com/office/officeart/2008/layout/HorizontalMultiLevelHierarchy"/>
    <dgm:cxn modelId="{5AC581BE-9741-4D54-8897-8DD2F8EC2A6A}" type="presParOf" srcId="{8AFE708A-B52F-46C4-AFCF-9917F1B8D028}" destId="{C8E70D89-BD80-4D86-A7DA-497A028E1BD1}" srcOrd="1" destOrd="0" presId="urn:microsoft.com/office/officeart/2008/layout/HorizontalMultiLevelHierarchy"/>
    <dgm:cxn modelId="{F69658FC-ECF2-4449-B1F4-5D098A885F5E}" type="presParOf" srcId="{5A04C077-0CE8-46F0-A525-6BD792DFE19F}" destId="{898722C3-9BD6-4272-8DC5-8DC4D60433BC}" srcOrd="16" destOrd="0" presId="urn:microsoft.com/office/officeart/2008/layout/HorizontalMultiLevelHierarchy"/>
    <dgm:cxn modelId="{E09C8853-CCD7-41A9-97BF-9DC7F812DEDA}" type="presParOf" srcId="{898722C3-9BD6-4272-8DC5-8DC4D60433BC}" destId="{032333C8-C0B6-483D-B4CE-E1BD65A82C07}" srcOrd="0" destOrd="0" presId="urn:microsoft.com/office/officeart/2008/layout/HorizontalMultiLevelHierarchy"/>
    <dgm:cxn modelId="{408BBB44-2C71-437E-AAEE-7E68082836A9}" type="presParOf" srcId="{5A04C077-0CE8-46F0-A525-6BD792DFE19F}" destId="{7C8A18BC-9471-4BEA-924F-577A653DEE25}" srcOrd="17" destOrd="0" presId="urn:microsoft.com/office/officeart/2008/layout/HorizontalMultiLevelHierarchy"/>
    <dgm:cxn modelId="{2C83529E-39E2-4ED0-B5A7-04B67E675A52}" type="presParOf" srcId="{7C8A18BC-9471-4BEA-924F-577A653DEE25}" destId="{64E1C881-BBCA-46C6-8A23-C5DC2AEFB86B}" srcOrd="0" destOrd="0" presId="urn:microsoft.com/office/officeart/2008/layout/HorizontalMultiLevelHierarchy"/>
    <dgm:cxn modelId="{F4C69C83-9BC0-4CD7-9A3A-5646FD8838F3}" type="presParOf" srcId="{7C8A18BC-9471-4BEA-924F-577A653DEE25}" destId="{9A70E19A-2DC3-4DA6-8E08-2B95AB5A26D1}" srcOrd="1" destOrd="0" presId="urn:microsoft.com/office/officeart/2008/layout/HorizontalMultiLevelHierarchy"/>
    <dgm:cxn modelId="{E4F2085C-893A-4709-9A0B-0BC86709AD60}" type="presParOf" srcId="{5A04C077-0CE8-46F0-A525-6BD792DFE19F}" destId="{A525EE22-B515-4244-888F-12A86164C391}" srcOrd="18" destOrd="0" presId="urn:microsoft.com/office/officeart/2008/layout/HorizontalMultiLevelHierarchy"/>
    <dgm:cxn modelId="{AFCB6830-AB93-48E3-8AF9-E337260A2B88}" type="presParOf" srcId="{A525EE22-B515-4244-888F-12A86164C391}" destId="{9A643168-3A8E-47D6-A042-63ACF00D12B4}" srcOrd="0" destOrd="0" presId="urn:microsoft.com/office/officeart/2008/layout/HorizontalMultiLevelHierarchy"/>
    <dgm:cxn modelId="{64DD5005-EA09-42B9-ADC7-4D5BEE329B5B}" type="presParOf" srcId="{5A04C077-0CE8-46F0-A525-6BD792DFE19F}" destId="{DB16BB44-D015-4860-8617-CA78F2BDF37F}" srcOrd="19" destOrd="0" presId="urn:microsoft.com/office/officeart/2008/layout/HorizontalMultiLevelHierarchy"/>
    <dgm:cxn modelId="{0137B3A2-F595-411F-82A9-6E15B6BEBC9F}" type="presParOf" srcId="{DB16BB44-D015-4860-8617-CA78F2BDF37F}" destId="{745A1971-D32B-4FEA-A087-EE82870B3FDE}" srcOrd="0" destOrd="0" presId="urn:microsoft.com/office/officeart/2008/layout/HorizontalMultiLevelHierarchy"/>
    <dgm:cxn modelId="{751FDAF4-C560-4E09-A537-961716319835}" type="presParOf" srcId="{DB16BB44-D015-4860-8617-CA78F2BDF37F}" destId="{32A23E00-F87B-4866-B4BF-AA2494661736}" srcOrd="1" destOrd="0" presId="urn:microsoft.com/office/officeart/2008/layout/HorizontalMultiLevelHierarchy"/>
    <dgm:cxn modelId="{D675AFDF-5AB2-4DF0-950C-1F601D4C8E3B}" type="presParOf" srcId="{5A04C077-0CE8-46F0-A525-6BD792DFE19F}" destId="{5786598A-EBEC-4414-8F51-53248ED8ADB3}" srcOrd="20" destOrd="0" presId="urn:microsoft.com/office/officeart/2008/layout/HorizontalMultiLevelHierarchy"/>
    <dgm:cxn modelId="{5865ADC5-AC61-4D82-9015-4C229E451F52}" type="presParOf" srcId="{5786598A-EBEC-4414-8F51-53248ED8ADB3}" destId="{54FDC03B-DAF0-4EF4-A175-5AEFB74B9BF0}" srcOrd="0" destOrd="0" presId="urn:microsoft.com/office/officeart/2008/layout/HorizontalMultiLevelHierarchy"/>
    <dgm:cxn modelId="{EBA4B949-9A85-4240-9019-85535A301887}" type="presParOf" srcId="{5A04C077-0CE8-46F0-A525-6BD792DFE19F}" destId="{C12B2CCA-82A6-4923-B773-660A87514DAF}" srcOrd="21" destOrd="0" presId="urn:microsoft.com/office/officeart/2008/layout/HorizontalMultiLevelHierarchy"/>
    <dgm:cxn modelId="{738E3792-9BFC-4B61-B99E-C67DCCE56D58}" type="presParOf" srcId="{C12B2CCA-82A6-4923-B773-660A87514DAF}" destId="{5FC78A7E-6FDF-4174-A220-EB527804F1CF}" srcOrd="0" destOrd="0" presId="urn:microsoft.com/office/officeart/2008/layout/HorizontalMultiLevelHierarchy"/>
    <dgm:cxn modelId="{AA141C52-AAFF-4D7D-B72C-4BC5174815B7}" type="presParOf" srcId="{C12B2CCA-82A6-4923-B773-660A87514DAF}" destId="{8279264D-BB34-483A-943A-2A646B2E9EEE}" srcOrd="1" destOrd="0" presId="urn:microsoft.com/office/officeart/2008/layout/HorizontalMultiLevelHierarchy"/>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316AFE-8DD0-4928-954E-45E75A185B8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CN" altLang="en-US"/>
        </a:p>
      </dgm:t>
    </dgm:pt>
    <dgm:pt modelId="{896963E0-4958-4568-BC4B-4E210B38946B}">
      <dgm:prSet phldrT="[文本]" custT="1"/>
      <dgm:spPr>
        <a:solidFill>
          <a:srgbClr val="44B093"/>
        </a:solidFill>
        <a:ln>
          <a:noFill/>
        </a:ln>
      </dgm:spPr>
      <dgm:t>
        <a:bodyPr vert="vert"/>
        <a:lstStyle/>
        <a:p>
          <a:r>
            <a:rPr lang="en-US" altLang="zh-CN" sz="1200" b="1" dirty="0">
              <a:solidFill>
                <a:srgbClr val="FF0000"/>
              </a:solidFill>
            </a:rPr>
            <a:t>Smart Forecast</a:t>
          </a:r>
          <a:endParaRPr lang="zh-CN" altLang="en-US" sz="1200" b="1" dirty="0">
            <a:solidFill>
              <a:srgbClr val="FF0000"/>
            </a:solidFill>
          </a:endParaRPr>
        </a:p>
      </dgm:t>
    </dgm:pt>
    <dgm:pt modelId="{5BC23AB6-F607-4D01-B50C-70FC428EEC40}" cxnId="{38BB8985-F945-44A5-B667-4F086ED893BC}" type="parTrans">
      <dgm:prSet/>
      <dgm:spPr/>
      <dgm:t>
        <a:bodyPr/>
        <a:lstStyle/>
        <a:p>
          <a:endParaRPr lang="zh-CN" altLang="en-US" sz="1200"/>
        </a:p>
      </dgm:t>
    </dgm:pt>
    <dgm:pt modelId="{74F98D81-21FB-4E68-B4DE-0B672FAA9F51}" cxnId="{38BB8985-F945-44A5-B667-4F086ED893BC}" type="sibTrans">
      <dgm:prSet/>
      <dgm:spPr/>
      <dgm:t>
        <a:bodyPr/>
        <a:lstStyle/>
        <a:p>
          <a:endParaRPr lang="zh-CN" altLang="en-US" sz="1200"/>
        </a:p>
      </dgm:t>
    </dgm:pt>
    <dgm:pt modelId="{33A1C6FA-6EEA-4B13-8CC2-8566A7A0CCCB}">
      <dgm:prSet phldrT="[文本]" custT="1"/>
      <dgm:spPr>
        <a:solidFill>
          <a:srgbClr val="44B093"/>
        </a:solidFill>
      </dgm:spPr>
      <dgm:t>
        <a:bodyPr/>
        <a:lstStyle/>
        <a:p>
          <a:r>
            <a:rPr lang="en-US" altLang="zh-CN" sz="1200" b="1" dirty="0">
              <a:solidFill>
                <a:srgbClr val="FFA902"/>
              </a:solidFill>
              <a:latin typeface="+mn-lt"/>
            </a:rPr>
            <a:t>Gridded forecasts</a:t>
          </a:r>
        </a:p>
        <a:p>
          <a:r>
            <a:rPr lang="en-US" altLang="zh-CN" sz="1200" dirty="0">
              <a:solidFill>
                <a:srgbClr val="FFA902"/>
              </a:solidFill>
              <a:latin typeface="+mn-lt"/>
            </a:rPr>
            <a:t>ONE grid for the Global Ocean</a:t>
          </a:r>
        </a:p>
        <a:p>
          <a:r>
            <a:rPr lang="en-US" altLang="zh-CN" sz="1200" dirty="0">
              <a:solidFill>
                <a:srgbClr val="FFA902"/>
              </a:solidFill>
              <a:latin typeface="+mn-lt"/>
            </a:rPr>
            <a:t>ONE grid for the China Seas</a:t>
          </a:r>
          <a:endParaRPr lang="zh-CN" altLang="en-US" sz="1200" dirty="0">
            <a:solidFill>
              <a:srgbClr val="FFA902"/>
            </a:solidFill>
            <a:latin typeface="+mn-lt"/>
          </a:endParaRPr>
        </a:p>
      </dgm:t>
    </dgm:pt>
    <dgm:pt modelId="{81F35607-50F1-40C7-AEE2-9E9EEC43B35B}" cxnId="{2E72ED96-50E5-4599-9543-19FB650429AF}" type="parTrans">
      <dgm:prSet custT="1"/>
      <dgm:spPr>
        <a:solidFill>
          <a:srgbClr val="44B093"/>
        </a:solidFill>
        <a:ln>
          <a:solidFill>
            <a:srgbClr val="44B093"/>
          </a:solidFill>
        </a:ln>
      </dgm:spPr>
      <dgm:t>
        <a:bodyPr/>
        <a:lstStyle/>
        <a:p>
          <a:endParaRPr lang="zh-CN" altLang="en-US" sz="1200">
            <a:solidFill>
              <a:srgbClr val="FFA902"/>
            </a:solidFill>
            <a:latin typeface="+mn-lt"/>
          </a:endParaRPr>
        </a:p>
      </dgm:t>
    </dgm:pt>
    <dgm:pt modelId="{5B1E3163-DA5E-4A32-B0AE-2BC46FC3E28C}" cxnId="{2E72ED96-50E5-4599-9543-19FB650429AF}" type="sibTrans">
      <dgm:prSet/>
      <dgm:spPr/>
      <dgm:t>
        <a:bodyPr/>
        <a:lstStyle/>
        <a:p>
          <a:endParaRPr lang="zh-CN" altLang="en-US" sz="1200"/>
        </a:p>
      </dgm:t>
    </dgm:pt>
    <dgm:pt modelId="{A3258EA5-64BC-422D-B60D-68FE7F279DA3}">
      <dgm:prSet phldrT="[文本]" custT="1"/>
      <dgm:spPr>
        <a:solidFill>
          <a:srgbClr val="44B093"/>
        </a:solidFill>
      </dgm:spPr>
      <dgm:t>
        <a:bodyPr/>
        <a:lstStyle/>
        <a:p>
          <a:r>
            <a:rPr lang="en-US" altLang="zh-CN" sz="1200" b="1" dirty="0">
              <a:solidFill>
                <a:srgbClr val="FFA902"/>
              </a:solidFill>
              <a:latin typeface="+mn-lt"/>
            </a:rPr>
            <a:t>Using Artificial Intelligence</a:t>
          </a:r>
        </a:p>
        <a:p>
          <a:r>
            <a:rPr lang="en-US" altLang="zh-CN" sz="1200" dirty="0">
              <a:solidFill>
                <a:srgbClr val="FFA902"/>
              </a:solidFill>
              <a:latin typeface="+mn-lt"/>
            </a:rPr>
            <a:t>to produce warning &amp; </a:t>
          </a:r>
          <a:r>
            <a:rPr lang="en-US" altLang="zh-CN" sz="1200" dirty="0" err="1">
              <a:solidFill>
                <a:srgbClr val="FFA902"/>
              </a:solidFill>
              <a:latin typeface="+mn-lt"/>
            </a:rPr>
            <a:t>nowcasts</a:t>
          </a:r>
          <a:endParaRPr lang="zh-CN" altLang="en-US" sz="1200" dirty="0">
            <a:solidFill>
              <a:srgbClr val="FFA902"/>
            </a:solidFill>
            <a:latin typeface="+mn-lt"/>
          </a:endParaRPr>
        </a:p>
      </dgm:t>
    </dgm:pt>
    <dgm:pt modelId="{495CCD85-922B-4BB2-8301-9F0CFA5A4053}" cxnId="{C0DFBAEB-A6CD-41E4-8C01-CE2B4A64A130}" type="parTrans">
      <dgm:prSet custT="1"/>
      <dgm:spPr>
        <a:solidFill>
          <a:srgbClr val="44B093"/>
        </a:solidFill>
        <a:ln>
          <a:solidFill>
            <a:srgbClr val="44B093"/>
          </a:solidFill>
        </a:ln>
      </dgm:spPr>
      <dgm:t>
        <a:bodyPr/>
        <a:lstStyle/>
        <a:p>
          <a:endParaRPr lang="zh-CN" altLang="en-US" sz="1200">
            <a:solidFill>
              <a:srgbClr val="FFA902"/>
            </a:solidFill>
            <a:latin typeface="+mn-lt"/>
          </a:endParaRPr>
        </a:p>
      </dgm:t>
    </dgm:pt>
    <dgm:pt modelId="{0E1EDE23-1AFE-4647-897A-6F3FC832039A}" cxnId="{C0DFBAEB-A6CD-41E4-8C01-CE2B4A64A130}" type="sibTrans">
      <dgm:prSet/>
      <dgm:spPr/>
      <dgm:t>
        <a:bodyPr/>
        <a:lstStyle/>
        <a:p>
          <a:endParaRPr lang="zh-CN" altLang="en-US" sz="1200"/>
        </a:p>
      </dgm:t>
    </dgm:pt>
    <dgm:pt modelId="{C72A5222-3F50-451C-A190-E0D96346EA0E}">
      <dgm:prSet phldrT="[文本]" custT="1"/>
      <dgm:spPr>
        <a:solidFill>
          <a:srgbClr val="44B093"/>
        </a:solidFill>
      </dgm:spPr>
      <dgm:t>
        <a:bodyPr/>
        <a:lstStyle/>
        <a:p>
          <a:r>
            <a:rPr lang="en-US" altLang="zh-CN" sz="1200" b="1" dirty="0">
              <a:solidFill>
                <a:srgbClr val="FFA902"/>
              </a:solidFill>
              <a:latin typeface="+mn-lt"/>
            </a:rPr>
            <a:t>Fine forecast </a:t>
          </a:r>
        </a:p>
        <a:p>
          <a:r>
            <a:rPr lang="en-US" altLang="zh-CN" sz="1200" dirty="0">
              <a:solidFill>
                <a:srgbClr val="FFA902"/>
              </a:solidFill>
              <a:latin typeface="+mn-lt"/>
            </a:rPr>
            <a:t>for coastal waters</a:t>
          </a:r>
          <a:endParaRPr lang="zh-CN" altLang="en-US" sz="1200" dirty="0">
            <a:solidFill>
              <a:srgbClr val="FFA902"/>
            </a:solidFill>
            <a:latin typeface="+mn-lt"/>
          </a:endParaRPr>
        </a:p>
      </dgm:t>
    </dgm:pt>
    <dgm:pt modelId="{68C299D3-4B78-47DD-B4FC-034BA77953F0}" cxnId="{FD9C2FF4-65F2-4C3E-BAA9-71D6732C4AA3}" type="parTrans">
      <dgm:prSet custT="1"/>
      <dgm:spPr>
        <a:solidFill>
          <a:srgbClr val="44B093"/>
        </a:solidFill>
        <a:ln>
          <a:solidFill>
            <a:srgbClr val="44B093"/>
          </a:solidFill>
        </a:ln>
      </dgm:spPr>
      <dgm:t>
        <a:bodyPr/>
        <a:lstStyle/>
        <a:p>
          <a:endParaRPr lang="zh-CN" altLang="en-US" sz="1200">
            <a:solidFill>
              <a:srgbClr val="FFA902"/>
            </a:solidFill>
            <a:latin typeface="+mn-lt"/>
          </a:endParaRPr>
        </a:p>
      </dgm:t>
    </dgm:pt>
    <dgm:pt modelId="{B86AE966-BBAE-4965-B063-785F2F440FEE}" cxnId="{FD9C2FF4-65F2-4C3E-BAA9-71D6732C4AA3}" type="sibTrans">
      <dgm:prSet/>
      <dgm:spPr/>
      <dgm:t>
        <a:bodyPr/>
        <a:lstStyle/>
        <a:p>
          <a:endParaRPr lang="zh-CN" altLang="en-US" sz="1200"/>
        </a:p>
      </dgm:t>
    </dgm:pt>
    <dgm:pt modelId="{3E6A9DA2-2D1B-4179-A35D-6DFC0D6896F6}" type="pres">
      <dgm:prSet presAssocID="{F1316AFE-8DD0-4928-954E-45E75A185B87}" presName="Name0" presStyleCnt="0">
        <dgm:presLayoutVars>
          <dgm:chPref val="1"/>
          <dgm:dir/>
          <dgm:animOne val="branch"/>
          <dgm:animLvl val="lvl"/>
          <dgm:resizeHandles val="exact"/>
        </dgm:presLayoutVars>
      </dgm:prSet>
      <dgm:spPr/>
    </dgm:pt>
    <dgm:pt modelId="{EECC3721-B60C-4C57-B8DF-C64C7487EE5E}" type="pres">
      <dgm:prSet presAssocID="{896963E0-4958-4568-BC4B-4E210B38946B}" presName="root1" presStyleCnt="0"/>
      <dgm:spPr/>
    </dgm:pt>
    <dgm:pt modelId="{E6F809D3-BA19-426A-9002-34CE9E167DE0}" type="pres">
      <dgm:prSet presAssocID="{896963E0-4958-4568-BC4B-4E210B38946B}" presName="LevelOneTextNode" presStyleLbl="node0" presStyleIdx="0" presStyleCnt="1" custScaleX="217715" custScaleY="28994">
        <dgm:presLayoutVars>
          <dgm:chPref val="3"/>
        </dgm:presLayoutVars>
      </dgm:prSet>
      <dgm:spPr/>
    </dgm:pt>
    <dgm:pt modelId="{A208D8D1-A78F-4839-A23A-91C93A72C3CC}" type="pres">
      <dgm:prSet presAssocID="{896963E0-4958-4568-BC4B-4E210B38946B}" presName="level2hierChild" presStyleCnt="0"/>
      <dgm:spPr/>
    </dgm:pt>
    <dgm:pt modelId="{A6FE5B18-BFCD-4EC0-A8DA-1AEFB7C80173}" type="pres">
      <dgm:prSet presAssocID="{81F35607-50F1-40C7-AEE2-9E9EEC43B35B}" presName="conn2-1" presStyleLbl="parChTrans1D2" presStyleIdx="0" presStyleCnt="3"/>
      <dgm:spPr/>
    </dgm:pt>
    <dgm:pt modelId="{57DE3AB8-1758-4A95-B350-7119BE22B48C}" type="pres">
      <dgm:prSet presAssocID="{81F35607-50F1-40C7-AEE2-9E9EEC43B35B}" presName="connTx" presStyleLbl="parChTrans1D2" presStyleIdx="0" presStyleCnt="3"/>
      <dgm:spPr/>
    </dgm:pt>
    <dgm:pt modelId="{BCEB59A1-2652-4214-9E84-163BC2B7DF78}" type="pres">
      <dgm:prSet presAssocID="{33A1C6FA-6EEA-4B13-8CC2-8566A7A0CCCB}" presName="root2" presStyleCnt="0"/>
      <dgm:spPr/>
    </dgm:pt>
    <dgm:pt modelId="{2BFCEBDE-297C-471F-AED9-055D1930E38F}" type="pres">
      <dgm:prSet presAssocID="{33A1C6FA-6EEA-4B13-8CC2-8566A7A0CCCB}" presName="LevelTwoTextNode" presStyleLbl="node2" presStyleIdx="0" presStyleCnt="3" custScaleX="158782" custScaleY="155464">
        <dgm:presLayoutVars>
          <dgm:chPref val="3"/>
        </dgm:presLayoutVars>
      </dgm:prSet>
      <dgm:spPr/>
    </dgm:pt>
    <dgm:pt modelId="{3D71C67F-6D67-49C2-92D4-A6779C977412}" type="pres">
      <dgm:prSet presAssocID="{33A1C6FA-6EEA-4B13-8CC2-8566A7A0CCCB}" presName="level3hierChild" presStyleCnt="0"/>
      <dgm:spPr/>
    </dgm:pt>
    <dgm:pt modelId="{B99C8A04-BCF5-474B-90B1-1190BA51C042}" type="pres">
      <dgm:prSet presAssocID="{495CCD85-922B-4BB2-8301-9F0CFA5A4053}" presName="conn2-1" presStyleLbl="parChTrans1D2" presStyleIdx="1" presStyleCnt="3"/>
      <dgm:spPr/>
    </dgm:pt>
    <dgm:pt modelId="{BF9A2F10-7051-4FB8-A4B7-9FB03840FAA7}" type="pres">
      <dgm:prSet presAssocID="{495CCD85-922B-4BB2-8301-9F0CFA5A4053}" presName="connTx" presStyleLbl="parChTrans1D2" presStyleIdx="1" presStyleCnt="3"/>
      <dgm:spPr/>
    </dgm:pt>
    <dgm:pt modelId="{A8FAA742-1AD6-4929-A29D-52C857175DD0}" type="pres">
      <dgm:prSet presAssocID="{A3258EA5-64BC-422D-B60D-68FE7F279DA3}" presName="root2" presStyleCnt="0"/>
      <dgm:spPr/>
    </dgm:pt>
    <dgm:pt modelId="{9D84383C-D1A6-4B4A-AC1E-0E4E3D05ABB6}" type="pres">
      <dgm:prSet presAssocID="{A3258EA5-64BC-422D-B60D-68FE7F279DA3}" presName="LevelTwoTextNode" presStyleLbl="node2" presStyleIdx="1" presStyleCnt="3" custScaleX="158782" custScaleY="155464">
        <dgm:presLayoutVars>
          <dgm:chPref val="3"/>
        </dgm:presLayoutVars>
      </dgm:prSet>
      <dgm:spPr/>
    </dgm:pt>
    <dgm:pt modelId="{AE24B952-8C28-4EE8-89C1-6D76B77C5D72}" type="pres">
      <dgm:prSet presAssocID="{A3258EA5-64BC-422D-B60D-68FE7F279DA3}" presName="level3hierChild" presStyleCnt="0"/>
      <dgm:spPr/>
    </dgm:pt>
    <dgm:pt modelId="{62B1ED3D-6F4B-4C3E-83C8-3D6D1DB012D9}" type="pres">
      <dgm:prSet presAssocID="{68C299D3-4B78-47DD-B4FC-034BA77953F0}" presName="conn2-1" presStyleLbl="parChTrans1D2" presStyleIdx="2" presStyleCnt="3"/>
      <dgm:spPr/>
    </dgm:pt>
    <dgm:pt modelId="{F9FDCC09-E7C4-43ED-A836-3CDF85E2B3D9}" type="pres">
      <dgm:prSet presAssocID="{68C299D3-4B78-47DD-B4FC-034BA77953F0}" presName="connTx" presStyleLbl="parChTrans1D2" presStyleIdx="2" presStyleCnt="3"/>
      <dgm:spPr/>
    </dgm:pt>
    <dgm:pt modelId="{ECE4B0D8-98F8-4CC5-BFD2-D331F728E9DF}" type="pres">
      <dgm:prSet presAssocID="{C72A5222-3F50-451C-A190-E0D96346EA0E}" presName="root2" presStyleCnt="0"/>
      <dgm:spPr/>
    </dgm:pt>
    <dgm:pt modelId="{323C4B40-917A-42C6-B752-2A98A2B84EC8}" type="pres">
      <dgm:prSet presAssocID="{C72A5222-3F50-451C-A190-E0D96346EA0E}" presName="LevelTwoTextNode" presStyleLbl="node2" presStyleIdx="2" presStyleCnt="3" custScaleX="158782" custScaleY="155464">
        <dgm:presLayoutVars>
          <dgm:chPref val="3"/>
        </dgm:presLayoutVars>
      </dgm:prSet>
      <dgm:spPr/>
    </dgm:pt>
    <dgm:pt modelId="{4B32CBCB-8AFB-4DCC-B32F-68F55D773B53}" type="pres">
      <dgm:prSet presAssocID="{C72A5222-3F50-451C-A190-E0D96346EA0E}" presName="level3hierChild" presStyleCnt="0"/>
      <dgm:spPr/>
    </dgm:pt>
  </dgm:ptLst>
  <dgm:cxnLst>
    <dgm:cxn modelId="{FBB85A06-F777-46C9-9949-65338444FB79}" type="presOf" srcId="{495CCD85-922B-4BB2-8301-9F0CFA5A4053}" destId="{BF9A2F10-7051-4FB8-A4B7-9FB03840FAA7}" srcOrd="1" destOrd="0" presId="urn:microsoft.com/office/officeart/2008/layout/HorizontalMultiLevelHierarchy"/>
    <dgm:cxn modelId="{499E8223-15E4-4943-9855-77BA7ED1B422}" type="presOf" srcId="{81F35607-50F1-40C7-AEE2-9E9EEC43B35B}" destId="{57DE3AB8-1758-4A95-B350-7119BE22B48C}" srcOrd="1" destOrd="0" presId="urn:microsoft.com/office/officeart/2008/layout/HorizontalMultiLevelHierarchy"/>
    <dgm:cxn modelId="{A4A69C3E-1015-463C-9BC6-F9F6C9B45C3F}" type="presOf" srcId="{33A1C6FA-6EEA-4B13-8CC2-8566A7A0CCCB}" destId="{2BFCEBDE-297C-471F-AED9-055D1930E38F}" srcOrd="0" destOrd="0" presId="urn:microsoft.com/office/officeart/2008/layout/HorizontalMultiLevelHierarchy"/>
    <dgm:cxn modelId="{5B014551-6DE6-429D-80CA-7DCF2A10E2FF}" type="presOf" srcId="{68C299D3-4B78-47DD-B4FC-034BA77953F0}" destId="{F9FDCC09-E7C4-43ED-A836-3CDF85E2B3D9}" srcOrd="1" destOrd="0" presId="urn:microsoft.com/office/officeart/2008/layout/HorizontalMultiLevelHierarchy"/>
    <dgm:cxn modelId="{0ECC7D53-683F-4417-9797-8AFBBA1D9783}" type="presOf" srcId="{C72A5222-3F50-451C-A190-E0D96346EA0E}" destId="{323C4B40-917A-42C6-B752-2A98A2B84EC8}" srcOrd="0" destOrd="0" presId="urn:microsoft.com/office/officeart/2008/layout/HorizontalMultiLevelHierarchy"/>
    <dgm:cxn modelId="{07FEEB6B-C712-4566-9330-7D246F34D845}" type="presOf" srcId="{81F35607-50F1-40C7-AEE2-9E9EEC43B35B}" destId="{A6FE5B18-BFCD-4EC0-A8DA-1AEFB7C80173}" srcOrd="0" destOrd="0" presId="urn:microsoft.com/office/officeart/2008/layout/HorizontalMultiLevelHierarchy"/>
    <dgm:cxn modelId="{7DD7E673-F5A6-4C89-862E-674E4C41DBE4}" type="presOf" srcId="{A3258EA5-64BC-422D-B60D-68FE7F279DA3}" destId="{9D84383C-D1A6-4B4A-AC1E-0E4E3D05ABB6}" srcOrd="0" destOrd="0" presId="urn:microsoft.com/office/officeart/2008/layout/HorizontalMultiLevelHierarchy"/>
    <dgm:cxn modelId="{38BB8985-F945-44A5-B667-4F086ED893BC}" srcId="{F1316AFE-8DD0-4928-954E-45E75A185B87}" destId="{896963E0-4958-4568-BC4B-4E210B38946B}" srcOrd="0" destOrd="0" parTransId="{5BC23AB6-F607-4D01-B50C-70FC428EEC40}" sibTransId="{74F98D81-21FB-4E68-B4DE-0B672FAA9F51}"/>
    <dgm:cxn modelId="{2E72ED96-50E5-4599-9543-19FB650429AF}" srcId="{896963E0-4958-4568-BC4B-4E210B38946B}" destId="{33A1C6FA-6EEA-4B13-8CC2-8566A7A0CCCB}" srcOrd="0" destOrd="0" parTransId="{81F35607-50F1-40C7-AEE2-9E9EEC43B35B}" sibTransId="{5B1E3163-DA5E-4A32-B0AE-2BC46FC3E28C}"/>
    <dgm:cxn modelId="{0A94AAB2-64BA-4227-ABC7-3D4BE316FF0B}" type="presOf" srcId="{495CCD85-922B-4BB2-8301-9F0CFA5A4053}" destId="{B99C8A04-BCF5-474B-90B1-1190BA51C042}" srcOrd="0" destOrd="0" presId="urn:microsoft.com/office/officeart/2008/layout/HorizontalMultiLevelHierarchy"/>
    <dgm:cxn modelId="{E9E763B4-03B9-4676-9E8F-7B33CC910677}" type="presOf" srcId="{68C299D3-4B78-47DD-B4FC-034BA77953F0}" destId="{62B1ED3D-6F4B-4C3E-83C8-3D6D1DB012D9}" srcOrd="0" destOrd="0" presId="urn:microsoft.com/office/officeart/2008/layout/HorizontalMultiLevelHierarchy"/>
    <dgm:cxn modelId="{579F91C2-C025-47BC-AE1F-09A5F1D1DF47}" type="presOf" srcId="{F1316AFE-8DD0-4928-954E-45E75A185B87}" destId="{3E6A9DA2-2D1B-4179-A35D-6DFC0D6896F6}" srcOrd="0" destOrd="0" presId="urn:microsoft.com/office/officeart/2008/layout/HorizontalMultiLevelHierarchy"/>
    <dgm:cxn modelId="{C0DFBAEB-A6CD-41E4-8C01-CE2B4A64A130}" srcId="{896963E0-4958-4568-BC4B-4E210B38946B}" destId="{A3258EA5-64BC-422D-B60D-68FE7F279DA3}" srcOrd="1" destOrd="0" parTransId="{495CCD85-922B-4BB2-8301-9F0CFA5A4053}" sibTransId="{0E1EDE23-1AFE-4647-897A-6F3FC832039A}"/>
    <dgm:cxn modelId="{ED700AEC-A19C-4CB8-A66B-ACF78DDBD575}" type="presOf" srcId="{896963E0-4958-4568-BC4B-4E210B38946B}" destId="{E6F809D3-BA19-426A-9002-34CE9E167DE0}" srcOrd="0" destOrd="0" presId="urn:microsoft.com/office/officeart/2008/layout/HorizontalMultiLevelHierarchy"/>
    <dgm:cxn modelId="{FD9C2FF4-65F2-4C3E-BAA9-71D6732C4AA3}" srcId="{896963E0-4958-4568-BC4B-4E210B38946B}" destId="{C72A5222-3F50-451C-A190-E0D96346EA0E}" srcOrd="2" destOrd="0" parTransId="{68C299D3-4B78-47DD-B4FC-034BA77953F0}" sibTransId="{B86AE966-BBAE-4965-B063-785F2F440FEE}"/>
    <dgm:cxn modelId="{90A9E0F8-E199-4A82-A74B-A832193393B7}" type="presParOf" srcId="{3E6A9DA2-2D1B-4179-A35D-6DFC0D6896F6}" destId="{EECC3721-B60C-4C57-B8DF-C64C7487EE5E}" srcOrd="0" destOrd="0" presId="urn:microsoft.com/office/officeart/2008/layout/HorizontalMultiLevelHierarchy"/>
    <dgm:cxn modelId="{368CBC1B-BFA3-4569-B0B3-BD095CFF184A}" type="presParOf" srcId="{EECC3721-B60C-4C57-B8DF-C64C7487EE5E}" destId="{E6F809D3-BA19-426A-9002-34CE9E167DE0}" srcOrd="0" destOrd="0" presId="urn:microsoft.com/office/officeart/2008/layout/HorizontalMultiLevelHierarchy"/>
    <dgm:cxn modelId="{3EB1DB05-9604-457B-9C96-9F5A8060302C}" type="presParOf" srcId="{EECC3721-B60C-4C57-B8DF-C64C7487EE5E}" destId="{A208D8D1-A78F-4839-A23A-91C93A72C3CC}" srcOrd="1" destOrd="0" presId="urn:microsoft.com/office/officeart/2008/layout/HorizontalMultiLevelHierarchy"/>
    <dgm:cxn modelId="{D60A126A-8A12-45BB-837B-6AA320FDCA48}" type="presParOf" srcId="{A208D8D1-A78F-4839-A23A-91C93A72C3CC}" destId="{A6FE5B18-BFCD-4EC0-A8DA-1AEFB7C80173}" srcOrd="0" destOrd="0" presId="urn:microsoft.com/office/officeart/2008/layout/HorizontalMultiLevelHierarchy"/>
    <dgm:cxn modelId="{19E2E072-78FB-4E3D-A505-6674C3E6A10E}" type="presParOf" srcId="{A6FE5B18-BFCD-4EC0-A8DA-1AEFB7C80173}" destId="{57DE3AB8-1758-4A95-B350-7119BE22B48C}" srcOrd="0" destOrd="0" presId="urn:microsoft.com/office/officeart/2008/layout/HorizontalMultiLevelHierarchy"/>
    <dgm:cxn modelId="{07EC5F98-33C1-4382-8032-00D626554F97}" type="presParOf" srcId="{A208D8D1-A78F-4839-A23A-91C93A72C3CC}" destId="{BCEB59A1-2652-4214-9E84-163BC2B7DF78}" srcOrd="1" destOrd="0" presId="urn:microsoft.com/office/officeart/2008/layout/HorizontalMultiLevelHierarchy"/>
    <dgm:cxn modelId="{28DE668D-06B9-43C7-88B6-24B75E3E7915}" type="presParOf" srcId="{BCEB59A1-2652-4214-9E84-163BC2B7DF78}" destId="{2BFCEBDE-297C-471F-AED9-055D1930E38F}" srcOrd="0" destOrd="0" presId="urn:microsoft.com/office/officeart/2008/layout/HorizontalMultiLevelHierarchy"/>
    <dgm:cxn modelId="{51C522C1-9367-4697-987B-2317FF4D3344}" type="presParOf" srcId="{BCEB59A1-2652-4214-9E84-163BC2B7DF78}" destId="{3D71C67F-6D67-49C2-92D4-A6779C977412}" srcOrd="1" destOrd="0" presId="urn:microsoft.com/office/officeart/2008/layout/HorizontalMultiLevelHierarchy"/>
    <dgm:cxn modelId="{492EFB08-C011-4579-A2FA-75F4892C2AEF}" type="presParOf" srcId="{A208D8D1-A78F-4839-A23A-91C93A72C3CC}" destId="{B99C8A04-BCF5-474B-90B1-1190BA51C042}" srcOrd="2" destOrd="0" presId="urn:microsoft.com/office/officeart/2008/layout/HorizontalMultiLevelHierarchy"/>
    <dgm:cxn modelId="{2AA807AB-6CAB-4672-BC31-04C780514F5A}" type="presParOf" srcId="{B99C8A04-BCF5-474B-90B1-1190BA51C042}" destId="{BF9A2F10-7051-4FB8-A4B7-9FB03840FAA7}" srcOrd="0" destOrd="0" presId="urn:microsoft.com/office/officeart/2008/layout/HorizontalMultiLevelHierarchy"/>
    <dgm:cxn modelId="{998BD5E3-D78E-4E69-A293-2ABB5A72B072}" type="presParOf" srcId="{A208D8D1-A78F-4839-A23A-91C93A72C3CC}" destId="{A8FAA742-1AD6-4929-A29D-52C857175DD0}" srcOrd="3" destOrd="0" presId="urn:microsoft.com/office/officeart/2008/layout/HorizontalMultiLevelHierarchy"/>
    <dgm:cxn modelId="{5CC9D57E-FDAD-4607-B6CE-F662725C4528}" type="presParOf" srcId="{A8FAA742-1AD6-4929-A29D-52C857175DD0}" destId="{9D84383C-D1A6-4B4A-AC1E-0E4E3D05ABB6}" srcOrd="0" destOrd="0" presId="urn:microsoft.com/office/officeart/2008/layout/HorizontalMultiLevelHierarchy"/>
    <dgm:cxn modelId="{D941166B-D574-4C17-87E4-0859FEED7292}" type="presParOf" srcId="{A8FAA742-1AD6-4929-A29D-52C857175DD0}" destId="{AE24B952-8C28-4EE8-89C1-6D76B77C5D72}" srcOrd="1" destOrd="0" presId="urn:microsoft.com/office/officeart/2008/layout/HorizontalMultiLevelHierarchy"/>
    <dgm:cxn modelId="{4B19B857-5128-4642-B790-88572104969A}" type="presParOf" srcId="{A208D8D1-A78F-4839-A23A-91C93A72C3CC}" destId="{62B1ED3D-6F4B-4C3E-83C8-3D6D1DB012D9}" srcOrd="4" destOrd="0" presId="urn:microsoft.com/office/officeart/2008/layout/HorizontalMultiLevelHierarchy"/>
    <dgm:cxn modelId="{60BEDA50-0724-4015-95C6-BE4ACCF1EA73}" type="presParOf" srcId="{62B1ED3D-6F4B-4C3E-83C8-3D6D1DB012D9}" destId="{F9FDCC09-E7C4-43ED-A836-3CDF85E2B3D9}" srcOrd="0" destOrd="0" presId="urn:microsoft.com/office/officeart/2008/layout/HorizontalMultiLevelHierarchy"/>
    <dgm:cxn modelId="{ECB02532-9EAF-41D6-BE73-190B41A810E7}" type="presParOf" srcId="{A208D8D1-A78F-4839-A23A-91C93A72C3CC}" destId="{ECE4B0D8-98F8-4CC5-BFD2-D331F728E9DF}" srcOrd="5" destOrd="0" presId="urn:microsoft.com/office/officeart/2008/layout/HorizontalMultiLevelHierarchy"/>
    <dgm:cxn modelId="{4708F63A-9EFE-4FA2-9305-14C0205E9359}" type="presParOf" srcId="{ECE4B0D8-98F8-4CC5-BFD2-D331F728E9DF}" destId="{323C4B40-917A-42C6-B752-2A98A2B84EC8}" srcOrd="0" destOrd="0" presId="urn:microsoft.com/office/officeart/2008/layout/HorizontalMultiLevelHierarchy"/>
    <dgm:cxn modelId="{B2D507A5-C22A-4EEE-99F9-1F8E725BE392}" type="presParOf" srcId="{ECE4B0D8-98F8-4CC5-BFD2-D331F728E9DF}" destId="{4B32CBCB-8AFB-4DCC-B32F-68F55D773B53}" srcOrd="1" destOrd="0" presId="urn:microsoft.com/office/officeart/2008/layout/HorizontalMultiLevelHierarchy"/>
  </dgm:cxnLst>
  <dgm:bg>
    <a:noFill/>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6598A-EBEC-4414-8F51-53248ED8ADB3}">
      <dsp:nvSpPr>
        <dsp:cNvPr id="0" name=""/>
        <dsp:cNvSpPr/>
      </dsp:nvSpPr>
      <dsp:spPr>
        <a:xfrm>
          <a:off x="922049" y="2354317"/>
          <a:ext cx="228455" cy="2176592"/>
        </a:xfrm>
        <a:custGeom>
          <a:avLst/>
          <a:gdLst/>
          <a:ahLst/>
          <a:cxnLst/>
          <a:rect l="0" t="0" r="0" b="0"/>
          <a:pathLst>
            <a:path>
              <a:moveTo>
                <a:pt x="0" y="0"/>
              </a:moveTo>
              <a:lnTo>
                <a:pt x="114227" y="0"/>
              </a:lnTo>
              <a:lnTo>
                <a:pt x="114227" y="2176592"/>
              </a:lnTo>
              <a:lnTo>
                <a:pt x="228455" y="21765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981563" y="3387899"/>
        <a:ext cx="109427" cy="109427"/>
      </dsp:txXfrm>
    </dsp:sp>
    <dsp:sp modelId="{A525EE22-B515-4244-888F-12A86164C391}">
      <dsp:nvSpPr>
        <dsp:cNvPr id="0" name=""/>
        <dsp:cNvSpPr/>
      </dsp:nvSpPr>
      <dsp:spPr>
        <a:xfrm>
          <a:off x="922049" y="2354317"/>
          <a:ext cx="228455" cy="1741274"/>
        </a:xfrm>
        <a:custGeom>
          <a:avLst/>
          <a:gdLst/>
          <a:ahLst/>
          <a:cxnLst/>
          <a:rect l="0" t="0" r="0" b="0"/>
          <a:pathLst>
            <a:path>
              <a:moveTo>
                <a:pt x="0" y="0"/>
              </a:moveTo>
              <a:lnTo>
                <a:pt x="114227" y="0"/>
              </a:lnTo>
              <a:lnTo>
                <a:pt x="114227" y="1741274"/>
              </a:lnTo>
              <a:lnTo>
                <a:pt x="228455" y="17412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992371" y="3181049"/>
        <a:ext cx="87809" cy="87809"/>
      </dsp:txXfrm>
    </dsp:sp>
    <dsp:sp modelId="{898722C3-9BD6-4272-8DC5-8DC4D60433BC}">
      <dsp:nvSpPr>
        <dsp:cNvPr id="0" name=""/>
        <dsp:cNvSpPr/>
      </dsp:nvSpPr>
      <dsp:spPr>
        <a:xfrm>
          <a:off x="922049" y="2354317"/>
          <a:ext cx="228455" cy="1305955"/>
        </a:xfrm>
        <a:custGeom>
          <a:avLst/>
          <a:gdLst/>
          <a:ahLst/>
          <a:cxnLst/>
          <a:rect l="0" t="0" r="0" b="0"/>
          <a:pathLst>
            <a:path>
              <a:moveTo>
                <a:pt x="0" y="0"/>
              </a:moveTo>
              <a:lnTo>
                <a:pt x="114227" y="0"/>
              </a:lnTo>
              <a:lnTo>
                <a:pt x="114227" y="1305955"/>
              </a:lnTo>
              <a:lnTo>
                <a:pt x="228455" y="13059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1003132" y="2974150"/>
        <a:ext cx="66289" cy="66289"/>
      </dsp:txXfrm>
    </dsp:sp>
    <dsp:sp modelId="{1E522199-E44B-4FB4-98BD-6814727D4B97}">
      <dsp:nvSpPr>
        <dsp:cNvPr id="0" name=""/>
        <dsp:cNvSpPr/>
      </dsp:nvSpPr>
      <dsp:spPr>
        <a:xfrm>
          <a:off x="922049" y="2354317"/>
          <a:ext cx="228455" cy="870637"/>
        </a:xfrm>
        <a:custGeom>
          <a:avLst/>
          <a:gdLst/>
          <a:ahLst/>
          <a:cxnLst/>
          <a:rect l="0" t="0" r="0" b="0"/>
          <a:pathLst>
            <a:path>
              <a:moveTo>
                <a:pt x="0" y="0"/>
              </a:moveTo>
              <a:lnTo>
                <a:pt x="114227" y="0"/>
              </a:lnTo>
              <a:lnTo>
                <a:pt x="114227" y="870637"/>
              </a:lnTo>
              <a:lnTo>
                <a:pt x="228455" y="8706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1013773" y="2767132"/>
        <a:ext cx="45005" cy="45005"/>
      </dsp:txXfrm>
    </dsp:sp>
    <dsp:sp modelId="{43EFF840-B6FF-4342-80F7-5961AC7C6351}">
      <dsp:nvSpPr>
        <dsp:cNvPr id="0" name=""/>
        <dsp:cNvSpPr/>
      </dsp:nvSpPr>
      <dsp:spPr>
        <a:xfrm>
          <a:off x="922049" y="2354317"/>
          <a:ext cx="228455" cy="435318"/>
        </a:xfrm>
        <a:custGeom>
          <a:avLst/>
          <a:gdLst/>
          <a:ahLst/>
          <a:cxnLst/>
          <a:rect l="0" t="0" r="0" b="0"/>
          <a:pathLst>
            <a:path>
              <a:moveTo>
                <a:pt x="0" y="0"/>
              </a:moveTo>
              <a:lnTo>
                <a:pt x="114227" y="0"/>
              </a:lnTo>
              <a:lnTo>
                <a:pt x="114227" y="435318"/>
              </a:lnTo>
              <a:lnTo>
                <a:pt x="228455" y="4353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1023986" y="2559685"/>
        <a:ext cx="24581" cy="24581"/>
      </dsp:txXfrm>
    </dsp:sp>
    <dsp:sp modelId="{6E8936CC-6969-4C30-880A-2810DB9D77B6}">
      <dsp:nvSpPr>
        <dsp:cNvPr id="0" name=""/>
        <dsp:cNvSpPr/>
      </dsp:nvSpPr>
      <dsp:spPr>
        <a:xfrm>
          <a:off x="922049" y="2308597"/>
          <a:ext cx="228455" cy="91440"/>
        </a:xfrm>
        <a:custGeom>
          <a:avLst/>
          <a:gdLst/>
          <a:ahLst/>
          <a:cxnLst/>
          <a:rect l="0" t="0" r="0" b="0"/>
          <a:pathLst>
            <a:path>
              <a:moveTo>
                <a:pt x="0" y="45720"/>
              </a:moveTo>
              <a:lnTo>
                <a:pt x="228455"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1030565" y="2348605"/>
        <a:ext cx="11422" cy="11422"/>
      </dsp:txXfrm>
    </dsp:sp>
    <dsp:sp modelId="{A8EAF4C8-459D-401A-9B47-65A05A21C8D2}">
      <dsp:nvSpPr>
        <dsp:cNvPr id="0" name=""/>
        <dsp:cNvSpPr/>
      </dsp:nvSpPr>
      <dsp:spPr>
        <a:xfrm>
          <a:off x="922049" y="1918998"/>
          <a:ext cx="228455" cy="435318"/>
        </a:xfrm>
        <a:custGeom>
          <a:avLst/>
          <a:gdLst/>
          <a:ahLst/>
          <a:cxnLst/>
          <a:rect l="0" t="0" r="0" b="0"/>
          <a:pathLst>
            <a:path>
              <a:moveTo>
                <a:pt x="0" y="435318"/>
              </a:moveTo>
              <a:lnTo>
                <a:pt x="114227" y="435318"/>
              </a:lnTo>
              <a:lnTo>
                <a:pt x="114227" y="0"/>
              </a:lnTo>
              <a:lnTo>
                <a:pt x="22845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1023986" y="2124367"/>
        <a:ext cx="24581" cy="24581"/>
      </dsp:txXfrm>
    </dsp:sp>
    <dsp:sp modelId="{21F25A91-B336-40FE-86E1-6AFA0F5623B7}">
      <dsp:nvSpPr>
        <dsp:cNvPr id="0" name=""/>
        <dsp:cNvSpPr/>
      </dsp:nvSpPr>
      <dsp:spPr>
        <a:xfrm>
          <a:off x="922049" y="1483679"/>
          <a:ext cx="228455" cy="870637"/>
        </a:xfrm>
        <a:custGeom>
          <a:avLst/>
          <a:gdLst/>
          <a:ahLst/>
          <a:cxnLst/>
          <a:rect l="0" t="0" r="0" b="0"/>
          <a:pathLst>
            <a:path>
              <a:moveTo>
                <a:pt x="0" y="870637"/>
              </a:moveTo>
              <a:lnTo>
                <a:pt x="114227" y="870637"/>
              </a:lnTo>
              <a:lnTo>
                <a:pt x="114227" y="0"/>
              </a:lnTo>
              <a:lnTo>
                <a:pt x="22845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1013773" y="1896495"/>
        <a:ext cx="45005" cy="45005"/>
      </dsp:txXfrm>
    </dsp:sp>
    <dsp:sp modelId="{25D0E8CF-B782-4D95-93F0-10ED732FCC95}">
      <dsp:nvSpPr>
        <dsp:cNvPr id="0" name=""/>
        <dsp:cNvSpPr/>
      </dsp:nvSpPr>
      <dsp:spPr>
        <a:xfrm>
          <a:off x="922049" y="1048361"/>
          <a:ext cx="228455" cy="1305955"/>
        </a:xfrm>
        <a:custGeom>
          <a:avLst/>
          <a:gdLst/>
          <a:ahLst/>
          <a:cxnLst/>
          <a:rect l="0" t="0" r="0" b="0"/>
          <a:pathLst>
            <a:path>
              <a:moveTo>
                <a:pt x="0" y="1305955"/>
              </a:moveTo>
              <a:lnTo>
                <a:pt x="114227" y="1305955"/>
              </a:lnTo>
              <a:lnTo>
                <a:pt x="114227" y="0"/>
              </a:lnTo>
              <a:lnTo>
                <a:pt x="22845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1003132" y="1668194"/>
        <a:ext cx="66289" cy="66289"/>
      </dsp:txXfrm>
    </dsp:sp>
    <dsp:sp modelId="{8EC08A5B-5FC0-415D-AB4A-6EFE6E0EC73F}">
      <dsp:nvSpPr>
        <dsp:cNvPr id="0" name=""/>
        <dsp:cNvSpPr/>
      </dsp:nvSpPr>
      <dsp:spPr>
        <a:xfrm>
          <a:off x="922049" y="613042"/>
          <a:ext cx="228455" cy="1741274"/>
        </a:xfrm>
        <a:custGeom>
          <a:avLst/>
          <a:gdLst/>
          <a:ahLst/>
          <a:cxnLst/>
          <a:rect l="0" t="0" r="0" b="0"/>
          <a:pathLst>
            <a:path>
              <a:moveTo>
                <a:pt x="0" y="1741274"/>
              </a:moveTo>
              <a:lnTo>
                <a:pt x="114227" y="1741274"/>
              </a:lnTo>
              <a:lnTo>
                <a:pt x="114227" y="0"/>
              </a:lnTo>
              <a:lnTo>
                <a:pt x="22845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992371" y="1439774"/>
        <a:ext cx="87809" cy="87809"/>
      </dsp:txXfrm>
    </dsp:sp>
    <dsp:sp modelId="{E93964CB-A94C-4C37-BD7C-ECA468F3C5D7}">
      <dsp:nvSpPr>
        <dsp:cNvPr id="0" name=""/>
        <dsp:cNvSpPr/>
      </dsp:nvSpPr>
      <dsp:spPr>
        <a:xfrm>
          <a:off x="922049" y="177724"/>
          <a:ext cx="228455" cy="2176592"/>
        </a:xfrm>
        <a:custGeom>
          <a:avLst/>
          <a:gdLst/>
          <a:ahLst/>
          <a:cxnLst/>
          <a:rect l="0" t="0" r="0" b="0"/>
          <a:pathLst>
            <a:path>
              <a:moveTo>
                <a:pt x="0" y="2176592"/>
              </a:moveTo>
              <a:lnTo>
                <a:pt x="114227" y="2176592"/>
              </a:lnTo>
              <a:lnTo>
                <a:pt x="114227" y="0"/>
              </a:lnTo>
              <a:lnTo>
                <a:pt x="22845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latin typeface="+mn-lt"/>
          </a:endParaRPr>
        </a:p>
      </dsp:txBody>
      <dsp:txXfrm>
        <a:off x="981563" y="1211306"/>
        <a:ext cx="109427" cy="109427"/>
      </dsp:txXfrm>
    </dsp:sp>
    <dsp:sp modelId="{5CC0F589-5008-4044-86B9-F4A220809962}">
      <dsp:nvSpPr>
        <dsp:cNvPr id="0" name=""/>
        <dsp:cNvSpPr/>
      </dsp:nvSpPr>
      <dsp:spPr>
        <a:xfrm rot="16200000">
          <a:off x="-306229" y="2040436"/>
          <a:ext cx="1828796" cy="627760"/>
        </a:xfrm>
        <a:prstGeom prst="rect">
          <a:avLst/>
        </a:prstGeom>
        <a:solidFill>
          <a:srgbClr val="9F916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effectLst/>
              <a:latin typeface="+mn-lt"/>
            </a:rPr>
            <a:t>NMEFC</a:t>
          </a:r>
          <a:endParaRPr lang="zh-CN" altLang="en-US" sz="2000" b="1" kern="1200" dirty="0">
            <a:effectLst/>
            <a:latin typeface="+mn-lt"/>
          </a:endParaRPr>
        </a:p>
      </dsp:txBody>
      <dsp:txXfrm>
        <a:off x="-306229" y="2040436"/>
        <a:ext cx="1828796" cy="627760"/>
      </dsp:txXfrm>
    </dsp:sp>
    <dsp:sp modelId="{F03B4356-81A0-4E43-926F-75EDD7B10A50}">
      <dsp:nvSpPr>
        <dsp:cNvPr id="0" name=""/>
        <dsp:cNvSpPr/>
      </dsp:nvSpPr>
      <dsp:spPr>
        <a:xfrm>
          <a:off x="1150504" y="3596"/>
          <a:ext cx="458365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FF"/>
              </a:solidFill>
              <a:latin typeface="+mn-lt"/>
              <a:ea typeface="仿宋_GB2312"/>
              <a:cs typeface="+mn-cs"/>
            </a:rPr>
            <a:t>Marine</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Hazards</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warning</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Division</a:t>
          </a:r>
          <a:endParaRPr lang="zh-CN" altLang="en-US" sz="1200" kern="1200" dirty="0">
            <a:latin typeface="+mn-lt"/>
          </a:endParaRPr>
        </a:p>
      </dsp:txBody>
      <dsp:txXfrm>
        <a:off x="1150504" y="3596"/>
        <a:ext cx="4583655" cy="348254"/>
      </dsp:txXfrm>
    </dsp:sp>
    <dsp:sp modelId="{B80EE9A2-A3A8-42E2-96EF-EC99B44EC05B}">
      <dsp:nvSpPr>
        <dsp:cNvPr id="0" name=""/>
        <dsp:cNvSpPr/>
      </dsp:nvSpPr>
      <dsp:spPr>
        <a:xfrm>
          <a:off x="1150504" y="438915"/>
          <a:ext cx="4583655" cy="348254"/>
        </a:xfrm>
        <a:prstGeom prst="rect">
          <a:avLst/>
        </a:prstGeom>
        <a:solidFill>
          <a:srgbClr val="7F7F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latin typeface="+mn-lt"/>
            </a:rPr>
            <a:t>Tsunami Warning Division</a:t>
          </a:r>
          <a:endParaRPr lang="zh-CN" altLang="en-US" sz="1200" b="1" kern="1200" dirty="0">
            <a:latin typeface="+mn-lt"/>
          </a:endParaRPr>
        </a:p>
      </dsp:txBody>
      <dsp:txXfrm>
        <a:off x="1150504" y="438915"/>
        <a:ext cx="4583655" cy="348254"/>
      </dsp:txXfrm>
    </dsp:sp>
    <dsp:sp modelId="{9A20F519-AC28-46EF-ACF5-81BE3E072838}">
      <dsp:nvSpPr>
        <dsp:cNvPr id="0" name=""/>
        <dsp:cNvSpPr/>
      </dsp:nvSpPr>
      <dsp:spPr>
        <a:xfrm>
          <a:off x="1150504" y="874233"/>
          <a:ext cx="458365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FF"/>
              </a:solidFill>
              <a:latin typeface="+mn-lt"/>
              <a:ea typeface="仿宋_GB2312"/>
              <a:cs typeface="+mn-cs"/>
            </a:rPr>
            <a:t>Marine</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Environmental</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Forecasting</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Division</a:t>
          </a:r>
          <a:endParaRPr lang="zh-CN" altLang="en-US" sz="1200" kern="1200" dirty="0">
            <a:latin typeface="+mn-lt"/>
          </a:endParaRPr>
        </a:p>
      </dsp:txBody>
      <dsp:txXfrm>
        <a:off x="1150504" y="874233"/>
        <a:ext cx="4583655" cy="348254"/>
      </dsp:txXfrm>
    </dsp:sp>
    <dsp:sp modelId="{5792BBC6-CF4B-489B-B148-F26A25480C75}">
      <dsp:nvSpPr>
        <dsp:cNvPr id="0" name=""/>
        <dsp:cNvSpPr/>
      </dsp:nvSpPr>
      <dsp:spPr>
        <a:xfrm>
          <a:off x="1150504" y="1309552"/>
          <a:ext cx="458365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FF"/>
              </a:solidFill>
              <a:latin typeface="+mn-lt"/>
              <a:ea typeface="仿宋_GB2312"/>
              <a:cs typeface="+mn-cs"/>
            </a:rPr>
            <a:t>Numerical</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Forecasting</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Division</a:t>
          </a:r>
          <a:endParaRPr lang="zh-CN" altLang="en-US" sz="1200" kern="1200" dirty="0">
            <a:latin typeface="+mn-lt"/>
          </a:endParaRPr>
        </a:p>
      </dsp:txBody>
      <dsp:txXfrm>
        <a:off x="1150504" y="1309552"/>
        <a:ext cx="4583655" cy="348254"/>
      </dsp:txXfrm>
    </dsp:sp>
    <dsp:sp modelId="{0B6A6266-E85A-45B6-96E3-C0495CBF0D28}">
      <dsp:nvSpPr>
        <dsp:cNvPr id="0" name=""/>
        <dsp:cNvSpPr/>
      </dsp:nvSpPr>
      <dsp:spPr>
        <a:xfrm>
          <a:off x="1150504" y="1744871"/>
          <a:ext cx="458365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FF"/>
              </a:solidFill>
              <a:latin typeface="+mn-lt"/>
              <a:ea typeface="仿宋_GB2312"/>
              <a:cs typeface="+mn-cs"/>
            </a:rPr>
            <a:t>Marine</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Weather</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Forecasting</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Division</a:t>
          </a:r>
          <a:endParaRPr lang="zh-CN" altLang="en-US" sz="1200" kern="1200" dirty="0">
            <a:latin typeface="+mn-lt"/>
          </a:endParaRPr>
        </a:p>
      </dsp:txBody>
      <dsp:txXfrm>
        <a:off x="1150504" y="1744871"/>
        <a:ext cx="4583655" cy="348254"/>
      </dsp:txXfrm>
    </dsp:sp>
    <dsp:sp modelId="{24C8D644-DDD0-4AAF-9796-2CB20D837641}">
      <dsp:nvSpPr>
        <dsp:cNvPr id="0" name=""/>
        <dsp:cNvSpPr/>
      </dsp:nvSpPr>
      <dsp:spPr>
        <a:xfrm>
          <a:off x="1150504" y="2180189"/>
          <a:ext cx="458814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FF"/>
              </a:solidFill>
              <a:latin typeface="+mn-lt"/>
              <a:ea typeface="仿宋_GB2312"/>
              <a:cs typeface="+mn-cs"/>
            </a:rPr>
            <a:t>Climate</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Prediction</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Division</a:t>
          </a:r>
          <a:endParaRPr lang="zh-CN" altLang="en-US" sz="1200" kern="1200" dirty="0">
            <a:latin typeface="+mn-lt"/>
          </a:endParaRPr>
        </a:p>
      </dsp:txBody>
      <dsp:txXfrm>
        <a:off x="1150504" y="2180189"/>
        <a:ext cx="4588145" cy="348254"/>
      </dsp:txXfrm>
    </dsp:sp>
    <dsp:sp modelId="{3D5A9F1B-A9B5-4AA4-83A0-C280B3578C7B}">
      <dsp:nvSpPr>
        <dsp:cNvPr id="0" name=""/>
        <dsp:cNvSpPr/>
      </dsp:nvSpPr>
      <dsp:spPr>
        <a:xfrm>
          <a:off x="1150504" y="2615508"/>
          <a:ext cx="458814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FF"/>
              </a:solidFill>
              <a:latin typeface="+mn-lt"/>
              <a:ea typeface="仿宋_GB2312"/>
              <a:cs typeface="+mn-cs"/>
            </a:rPr>
            <a:t>Polar Environment Forecasting</a:t>
          </a:r>
          <a:r>
            <a:rPr lang="zh-CN" altLang="en-US" sz="1200" b="1" kern="1200" dirty="0">
              <a:solidFill>
                <a:srgbClr val="FFFFFF"/>
              </a:solidFill>
              <a:latin typeface="+mn-lt"/>
              <a:ea typeface="仿宋_GB2312"/>
              <a:cs typeface="+mn-cs"/>
            </a:rPr>
            <a:t> </a:t>
          </a:r>
          <a:r>
            <a:rPr lang="en-US" altLang="zh-CN" sz="1200" b="1" kern="1200" dirty="0">
              <a:solidFill>
                <a:srgbClr val="FFFFFF"/>
              </a:solidFill>
              <a:latin typeface="+mn-lt"/>
              <a:ea typeface="仿宋_GB2312"/>
              <a:cs typeface="+mn-cs"/>
            </a:rPr>
            <a:t>Division</a:t>
          </a:r>
          <a:endParaRPr lang="zh-CN" altLang="en-US" sz="1200" kern="1200" dirty="0">
            <a:latin typeface="+mn-lt"/>
          </a:endParaRPr>
        </a:p>
      </dsp:txBody>
      <dsp:txXfrm>
        <a:off x="1150504" y="2615508"/>
        <a:ext cx="4588145" cy="348254"/>
      </dsp:txXfrm>
    </dsp:sp>
    <dsp:sp modelId="{AAA1A13E-9CB6-4A48-9B07-FFEE97CBA34C}">
      <dsp:nvSpPr>
        <dsp:cNvPr id="0" name=""/>
        <dsp:cNvSpPr/>
      </dsp:nvSpPr>
      <dsp:spPr>
        <a:xfrm>
          <a:off x="1150504" y="3050826"/>
          <a:ext cx="458814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00"/>
              </a:solidFill>
              <a:latin typeface="+mn-lt"/>
              <a:ea typeface="仿宋_GB2312"/>
              <a:cs typeface="+mn-cs"/>
            </a:rPr>
            <a:t>Network</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and</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Computing</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Service</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Division</a:t>
          </a:r>
          <a:endParaRPr lang="zh-CN" altLang="en-US" sz="1200" kern="1200" dirty="0">
            <a:solidFill>
              <a:srgbClr val="FFFF00"/>
            </a:solidFill>
            <a:latin typeface="+mn-lt"/>
          </a:endParaRPr>
        </a:p>
      </dsp:txBody>
      <dsp:txXfrm>
        <a:off x="1150504" y="3050826"/>
        <a:ext cx="4588145" cy="348254"/>
      </dsp:txXfrm>
    </dsp:sp>
    <dsp:sp modelId="{64E1C881-BBCA-46C6-8A23-C5DC2AEFB86B}">
      <dsp:nvSpPr>
        <dsp:cNvPr id="0" name=""/>
        <dsp:cNvSpPr/>
      </dsp:nvSpPr>
      <dsp:spPr>
        <a:xfrm>
          <a:off x="1150504" y="3486145"/>
          <a:ext cx="458814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00"/>
              </a:solidFill>
              <a:latin typeface="+mn-lt"/>
              <a:ea typeface="仿宋_GB2312"/>
              <a:cs typeface="+mn-cs"/>
            </a:rPr>
            <a:t>Marine</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Information</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Management</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Division</a:t>
          </a:r>
          <a:endParaRPr lang="zh-CN" altLang="en-US" sz="1200" kern="1200" dirty="0">
            <a:solidFill>
              <a:srgbClr val="FFFF00"/>
            </a:solidFill>
            <a:latin typeface="+mn-lt"/>
          </a:endParaRPr>
        </a:p>
      </dsp:txBody>
      <dsp:txXfrm>
        <a:off x="1150504" y="3486145"/>
        <a:ext cx="4588145" cy="348254"/>
      </dsp:txXfrm>
    </dsp:sp>
    <dsp:sp modelId="{745A1971-D32B-4FEA-A087-EE82870B3FDE}">
      <dsp:nvSpPr>
        <dsp:cNvPr id="0" name=""/>
        <dsp:cNvSpPr/>
      </dsp:nvSpPr>
      <dsp:spPr>
        <a:xfrm>
          <a:off x="1150504" y="3921463"/>
          <a:ext cx="458814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FF00"/>
              </a:solidFill>
              <a:latin typeface="+mn-lt"/>
              <a:ea typeface="仿宋_GB2312"/>
              <a:cs typeface="+mn-cs"/>
            </a:rPr>
            <a:t>Public</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Production</a:t>
          </a:r>
          <a:r>
            <a:rPr lang="zh-CN" altLang="en-US" sz="1200" b="1" kern="1200" dirty="0">
              <a:solidFill>
                <a:srgbClr val="FFFF00"/>
              </a:solidFill>
              <a:latin typeface="+mn-lt"/>
              <a:ea typeface="仿宋_GB2312"/>
              <a:cs typeface="+mn-cs"/>
            </a:rPr>
            <a:t> </a:t>
          </a:r>
          <a:r>
            <a:rPr lang="en-US" altLang="zh-CN" sz="1200" b="1" kern="1200" dirty="0">
              <a:solidFill>
                <a:srgbClr val="FFFF00"/>
              </a:solidFill>
              <a:latin typeface="+mn-lt"/>
              <a:ea typeface="仿宋_GB2312"/>
              <a:cs typeface="+mn-cs"/>
            </a:rPr>
            <a:t>Services Division</a:t>
          </a:r>
          <a:endParaRPr lang="zh-CN" altLang="en-US" sz="1200" b="1" kern="1200" dirty="0">
            <a:solidFill>
              <a:srgbClr val="FFFF00"/>
            </a:solidFill>
            <a:latin typeface="+mn-lt"/>
            <a:ea typeface="仿宋_GB2312"/>
            <a:cs typeface="+mn-cs"/>
          </a:endParaRPr>
        </a:p>
      </dsp:txBody>
      <dsp:txXfrm>
        <a:off x="1150504" y="3921463"/>
        <a:ext cx="4588145" cy="348254"/>
      </dsp:txXfrm>
    </dsp:sp>
    <dsp:sp modelId="{5FC78A7E-6FDF-4174-A220-EB527804F1CF}">
      <dsp:nvSpPr>
        <dsp:cNvPr id="0" name=""/>
        <dsp:cNvSpPr/>
      </dsp:nvSpPr>
      <dsp:spPr>
        <a:xfrm>
          <a:off x="1150504" y="4356782"/>
          <a:ext cx="4588145" cy="348254"/>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1C229E"/>
              </a:solidFill>
              <a:latin typeface="+mn-lt"/>
              <a:ea typeface="仿宋_GB2312"/>
              <a:cs typeface="+mn-cs"/>
            </a:rPr>
            <a:t>Key Laboratory of Research on Marine Hazards Forecasting</a:t>
          </a:r>
          <a:endParaRPr lang="zh-CN" altLang="en-US" sz="1200" kern="1200" dirty="0">
            <a:solidFill>
              <a:srgbClr val="1C229E"/>
            </a:solidFill>
            <a:latin typeface="+mn-lt"/>
          </a:endParaRPr>
        </a:p>
      </dsp:txBody>
      <dsp:txXfrm>
        <a:off x="1150504" y="4356782"/>
        <a:ext cx="4588145" cy="348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1ED3D-6F4B-4C3E-83C8-3D6D1DB012D9}">
      <dsp:nvSpPr>
        <dsp:cNvPr id="0" name=""/>
        <dsp:cNvSpPr/>
      </dsp:nvSpPr>
      <dsp:spPr>
        <a:xfrm>
          <a:off x="1616023" y="1164248"/>
          <a:ext cx="289657" cy="796839"/>
        </a:xfrm>
        <a:custGeom>
          <a:avLst/>
          <a:gdLst/>
          <a:ahLst/>
          <a:cxnLst/>
          <a:rect l="0" t="0" r="0" b="0"/>
          <a:pathLst>
            <a:path>
              <a:moveTo>
                <a:pt x="0" y="0"/>
              </a:moveTo>
              <a:lnTo>
                <a:pt x="144828" y="0"/>
              </a:lnTo>
              <a:lnTo>
                <a:pt x="144828" y="796839"/>
              </a:lnTo>
              <a:lnTo>
                <a:pt x="289657" y="796839"/>
              </a:lnTo>
            </a:path>
          </a:pathLst>
        </a:custGeom>
        <a:noFill/>
        <a:ln w="25400" cap="flat" cmpd="sng" algn="ctr">
          <a:solidFill>
            <a:srgbClr val="44B09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rgbClr val="FFA902"/>
            </a:solidFill>
            <a:latin typeface="+mn-lt"/>
          </a:endParaRPr>
        </a:p>
      </dsp:txBody>
      <dsp:txXfrm>
        <a:off x="1739655" y="1541471"/>
        <a:ext cx="42392" cy="42392"/>
      </dsp:txXfrm>
    </dsp:sp>
    <dsp:sp modelId="{B99C8A04-BCF5-474B-90B1-1190BA51C042}">
      <dsp:nvSpPr>
        <dsp:cNvPr id="0" name=""/>
        <dsp:cNvSpPr/>
      </dsp:nvSpPr>
      <dsp:spPr>
        <a:xfrm>
          <a:off x="1616023" y="1118528"/>
          <a:ext cx="289657" cy="91440"/>
        </a:xfrm>
        <a:custGeom>
          <a:avLst/>
          <a:gdLst/>
          <a:ahLst/>
          <a:cxnLst/>
          <a:rect l="0" t="0" r="0" b="0"/>
          <a:pathLst>
            <a:path>
              <a:moveTo>
                <a:pt x="0" y="45720"/>
              </a:moveTo>
              <a:lnTo>
                <a:pt x="289657" y="45720"/>
              </a:lnTo>
            </a:path>
          </a:pathLst>
        </a:custGeom>
        <a:noFill/>
        <a:ln w="25400" cap="flat" cmpd="sng" algn="ctr">
          <a:solidFill>
            <a:srgbClr val="44B09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rgbClr val="FFA902"/>
            </a:solidFill>
            <a:latin typeface="+mn-lt"/>
          </a:endParaRPr>
        </a:p>
      </dsp:txBody>
      <dsp:txXfrm>
        <a:off x="1753610" y="1157006"/>
        <a:ext cx="14482" cy="14482"/>
      </dsp:txXfrm>
    </dsp:sp>
    <dsp:sp modelId="{A6FE5B18-BFCD-4EC0-A8DA-1AEFB7C80173}">
      <dsp:nvSpPr>
        <dsp:cNvPr id="0" name=""/>
        <dsp:cNvSpPr/>
      </dsp:nvSpPr>
      <dsp:spPr>
        <a:xfrm>
          <a:off x="1616023" y="367408"/>
          <a:ext cx="289657" cy="796839"/>
        </a:xfrm>
        <a:custGeom>
          <a:avLst/>
          <a:gdLst/>
          <a:ahLst/>
          <a:cxnLst/>
          <a:rect l="0" t="0" r="0" b="0"/>
          <a:pathLst>
            <a:path>
              <a:moveTo>
                <a:pt x="0" y="796839"/>
              </a:moveTo>
              <a:lnTo>
                <a:pt x="144828" y="796839"/>
              </a:lnTo>
              <a:lnTo>
                <a:pt x="144828" y="0"/>
              </a:lnTo>
              <a:lnTo>
                <a:pt x="289657" y="0"/>
              </a:lnTo>
            </a:path>
          </a:pathLst>
        </a:custGeom>
        <a:noFill/>
        <a:ln w="25400" cap="flat" cmpd="sng" algn="ctr">
          <a:solidFill>
            <a:srgbClr val="44B09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rgbClr val="FFA902"/>
            </a:solidFill>
            <a:latin typeface="+mn-lt"/>
          </a:endParaRPr>
        </a:p>
      </dsp:txBody>
      <dsp:txXfrm>
        <a:off x="1739655" y="744631"/>
        <a:ext cx="42392" cy="42392"/>
      </dsp:txXfrm>
    </dsp:sp>
    <dsp:sp modelId="{E6F809D3-BA19-426A-9002-34CE9E167DE0}">
      <dsp:nvSpPr>
        <dsp:cNvPr id="0" name=""/>
        <dsp:cNvSpPr/>
      </dsp:nvSpPr>
      <dsp:spPr>
        <a:xfrm rot="16200000">
          <a:off x="798459" y="683587"/>
          <a:ext cx="673806" cy="961321"/>
        </a:xfrm>
        <a:prstGeom prst="rect">
          <a:avLst/>
        </a:prstGeom>
        <a:solidFill>
          <a:srgbClr val="44B09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0000"/>
              </a:solidFill>
            </a:rPr>
            <a:t>Smart Forecast</a:t>
          </a:r>
          <a:endParaRPr lang="zh-CN" altLang="en-US" sz="1200" b="1" kern="1200" dirty="0">
            <a:solidFill>
              <a:srgbClr val="FF0000"/>
            </a:solidFill>
          </a:endParaRPr>
        </a:p>
      </dsp:txBody>
      <dsp:txXfrm>
        <a:off x="798459" y="683587"/>
        <a:ext cx="673806" cy="961321"/>
      </dsp:txXfrm>
    </dsp:sp>
    <dsp:sp modelId="{2BFCEBDE-297C-471F-AED9-055D1930E38F}">
      <dsp:nvSpPr>
        <dsp:cNvPr id="0" name=""/>
        <dsp:cNvSpPr/>
      </dsp:nvSpPr>
      <dsp:spPr>
        <a:xfrm>
          <a:off x="1905680" y="24182"/>
          <a:ext cx="2299617" cy="686452"/>
        </a:xfrm>
        <a:prstGeom prst="rect">
          <a:avLst/>
        </a:prstGeom>
        <a:solidFill>
          <a:srgbClr val="44B0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A902"/>
              </a:solidFill>
              <a:latin typeface="+mn-lt"/>
            </a:rPr>
            <a:t>Gridded forecasts</a:t>
          </a:r>
        </a:p>
        <a:p>
          <a:pPr marL="0" lvl="0" indent="0" algn="ctr" defTabSz="533400">
            <a:lnSpc>
              <a:spcPct val="90000"/>
            </a:lnSpc>
            <a:spcBef>
              <a:spcPct val="0"/>
            </a:spcBef>
            <a:spcAft>
              <a:spcPct val="35000"/>
            </a:spcAft>
            <a:buNone/>
          </a:pPr>
          <a:r>
            <a:rPr lang="en-US" altLang="zh-CN" sz="1200" kern="1200" dirty="0">
              <a:solidFill>
                <a:srgbClr val="FFA902"/>
              </a:solidFill>
              <a:latin typeface="+mn-lt"/>
            </a:rPr>
            <a:t>ONE grid for the Global Ocean</a:t>
          </a:r>
        </a:p>
        <a:p>
          <a:pPr marL="0" lvl="0" indent="0" algn="ctr" defTabSz="533400">
            <a:lnSpc>
              <a:spcPct val="90000"/>
            </a:lnSpc>
            <a:spcBef>
              <a:spcPct val="0"/>
            </a:spcBef>
            <a:spcAft>
              <a:spcPct val="35000"/>
            </a:spcAft>
            <a:buNone/>
          </a:pPr>
          <a:r>
            <a:rPr lang="en-US" altLang="zh-CN" sz="1200" kern="1200" dirty="0">
              <a:solidFill>
                <a:srgbClr val="FFA902"/>
              </a:solidFill>
              <a:latin typeface="+mn-lt"/>
            </a:rPr>
            <a:t>ONE grid for the China Seas</a:t>
          </a:r>
          <a:endParaRPr lang="zh-CN" altLang="en-US" sz="1200" kern="1200" dirty="0">
            <a:solidFill>
              <a:srgbClr val="FFA902"/>
            </a:solidFill>
            <a:latin typeface="+mn-lt"/>
          </a:endParaRPr>
        </a:p>
      </dsp:txBody>
      <dsp:txXfrm>
        <a:off x="1905680" y="24182"/>
        <a:ext cx="2299617" cy="686452"/>
      </dsp:txXfrm>
    </dsp:sp>
    <dsp:sp modelId="{9D84383C-D1A6-4B4A-AC1E-0E4E3D05ABB6}">
      <dsp:nvSpPr>
        <dsp:cNvPr id="0" name=""/>
        <dsp:cNvSpPr/>
      </dsp:nvSpPr>
      <dsp:spPr>
        <a:xfrm>
          <a:off x="1905680" y="821021"/>
          <a:ext cx="2299617" cy="686452"/>
        </a:xfrm>
        <a:prstGeom prst="rect">
          <a:avLst/>
        </a:prstGeom>
        <a:solidFill>
          <a:srgbClr val="44B0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A902"/>
              </a:solidFill>
              <a:latin typeface="+mn-lt"/>
            </a:rPr>
            <a:t>Using Artificial Intelligence</a:t>
          </a:r>
        </a:p>
        <a:p>
          <a:pPr marL="0" lvl="0" indent="0" algn="ctr" defTabSz="533400">
            <a:lnSpc>
              <a:spcPct val="90000"/>
            </a:lnSpc>
            <a:spcBef>
              <a:spcPct val="0"/>
            </a:spcBef>
            <a:spcAft>
              <a:spcPct val="35000"/>
            </a:spcAft>
            <a:buNone/>
          </a:pPr>
          <a:r>
            <a:rPr lang="en-US" altLang="zh-CN" sz="1200" kern="1200" dirty="0">
              <a:solidFill>
                <a:srgbClr val="FFA902"/>
              </a:solidFill>
              <a:latin typeface="+mn-lt"/>
            </a:rPr>
            <a:t>to produce warning &amp; </a:t>
          </a:r>
          <a:r>
            <a:rPr lang="en-US" altLang="zh-CN" sz="1200" kern="1200" dirty="0" err="1">
              <a:solidFill>
                <a:srgbClr val="FFA902"/>
              </a:solidFill>
              <a:latin typeface="+mn-lt"/>
            </a:rPr>
            <a:t>nowcasts</a:t>
          </a:r>
          <a:endParaRPr lang="zh-CN" altLang="en-US" sz="1200" kern="1200" dirty="0">
            <a:solidFill>
              <a:srgbClr val="FFA902"/>
            </a:solidFill>
            <a:latin typeface="+mn-lt"/>
          </a:endParaRPr>
        </a:p>
      </dsp:txBody>
      <dsp:txXfrm>
        <a:off x="1905680" y="821021"/>
        <a:ext cx="2299617" cy="686452"/>
      </dsp:txXfrm>
    </dsp:sp>
    <dsp:sp modelId="{323C4B40-917A-42C6-B752-2A98A2B84EC8}">
      <dsp:nvSpPr>
        <dsp:cNvPr id="0" name=""/>
        <dsp:cNvSpPr/>
      </dsp:nvSpPr>
      <dsp:spPr>
        <a:xfrm>
          <a:off x="1905680" y="1617861"/>
          <a:ext cx="2299617" cy="686452"/>
        </a:xfrm>
        <a:prstGeom prst="rect">
          <a:avLst/>
        </a:prstGeom>
        <a:solidFill>
          <a:srgbClr val="44B0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b="1" kern="1200" dirty="0">
              <a:solidFill>
                <a:srgbClr val="FFA902"/>
              </a:solidFill>
              <a:latin typeface="+mn-lt"/>
            </a:rPr>
            <a:t>Fine forecast </a:t>
          </a:r>
        </a:p>
        <a:p>
          <a:pPr marL="0" lvl="0" indent="0" algn="ctr" defTabSz="533400">
            <a:lnSpc>
              <a:spcPct val="90000"/>
            </a:lnSpc>
            <a:spcBef>
              <a:spcPct val="0"/>
            </a:spcBef>
            <a:spcAft>
              <a:spcPct val="35000"/>
            </a:spcAft>
            <a:buNone/>
          </a:pPr>
          <a:r>
            <a:rPr lang="en-US" altLang="zh-CN" sz="1200" kern="1200" dirty="0">
              <a:solidFill>
                <a:srgbClr val="FFA902"/>
              </a:solidFill>
              <a:latin typeface="+mn-lt"/>
            </a:rPr>
            <a:t>for coastal waters</a:t>
          </a:r>
          <a:endParaRPr lang="zh-CN" altLang="en-US" sz="1200" kern="1200" dirty="0">
            <a:solidFill>
              <a:srgbClr val="FFA902"/>
            </a:solidFill>
            <a:latin typeface="+mn-lt"/>
          </a:endParaRPr>
        </a:p>
      </dsp:txBody>
      <dsp:txXfrm>
        <a:off x="1905680" y="1617861"/>
        <a:ext cx="2299617" cy="68645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7FD7A-F41B-4FED-8E35-F78DB9F4D03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537CBA-0E44-4282-A4F0-C3BCC1A4C2D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5925" y="1235075"/>
            <a:ext cx="5929313" cy="3335338"/>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实例</a:t>
            </a:r>
            <a:r>
              <a:rPr lang="en-US" altLang="zh-CN" dirty="0"/>
              <a:t>3</a:t>
            </a:r>
            <a:r>
              <a:rPr lang="zh-CN" altLang="en-US" dirty="0"/>
              <a:t>，</a:t>
            </a:r>
            <a:r>
              <a:rPr lang="zh-CN" altLang="zh-CN" sz="1200" kern="1200" dirty="0">
                <a:solidFill>
                  <a:schemeClr val="tx1"/>
                </a:solidFill>
                <a:effectLst/>
                <a:latin typeface="+mn-lt"/>
                <a:ea typeface="+mn-ea"/>
                <a:cs typeface="+mn-cs"/>
              </a:rPr>
              <a:t>为2017年南海可燃冰试采开发，成功的提供定制化的预报服务保障，实现了连续一百天</a:t>
            </a:r>
            <a:r>
              <a:rPr lang="zh-CN" altLang="en-US" sz="1200" kern="1200" dirty="0">
                <a:solidFill>
                  <a:schemeClr val="tx1"/>
                </a:solidFill>
                <a:effectLst/>
                <a:latin typeface="+mn-lt"/>
                <a:ea typeface="+mn-ea"/>
                <a:cs typeface="+mn-cs"/>
              </a:rPr>
              <a:t>全天候</a:t>
            </a:r>
            <a:r>
              <a:rPr lang="zh-CN" altLang="zh-CN" sz="1200" kern="1200" dirty="0">
                <a:solidFill>
                  <a:schemeClr val="tx1"/>
                </a:solidFill>
                <a:effectLst/>
                <a:latin typeface="+mn-lt"/>
                <a:ea typeface="+mn-ea"/>
                <a:cs typeface="+mn-cs"/>
              </a:rPr>
              <a:t>的无故障预报业务化稳定运行，为蓝鲸一号在南海的可燃冰试开采</a:t>
            </a:r>
            <a:r>
              <a:rPr lang="zh-CN" altLang="en-US" sz="1200" kern="1200" dirty="0">
                <a:solidFill>
                  <a:schemeClr val="tx1"/>
                </a:solidFill>
                <a:effectLst/>
                <a:latin typeface="+mn-lt"/>
                <a:ea typeface="+mn-ea"/>
                <a:cs typeface="+mn-cs"/>
              </a:rPr>
              <a:t>成功做出了我们的贡献</a:t>
            </a:r>
            <a:r>
              <a:rPr lang="zh-CN" altLang="zh-CN" sz="1200" kern="1200" dirty="0">
                <a:solidFill>
                  <a:schemeClr val="tx1"/>
                </a:solidFill>
                <a:effectLst/>
                <a:latin typeface="+mn-lt"/>
                <a:ea typeface="+mn-ea"/>
                <a:cs typeface="+mn-cs"/>
              </a:rPr>
              <a:t>。</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D1E7C5C8-F133-4BE2-946F-98732A1566C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p:txBody>
      </p:sp>
      <p:sp>
        <p:nvSpPr>
          <p:cNvPr id="195" name="Shape 195"/>
          <p:cNvSpPr>
            <a:spLocks noGrp="1"/>
          </p:cNvSpPr>
          <p:nvPr>
            <p:ph type="body" sz="quarter" idx="1"/>
          </p:nvPr>
        </p:nvSpPr>
        <p:spPr>
          <a:prstGeom prst="rect">
            <a:avLst/>
          </a:prstGeom>
        </p:spPr>
        <p:txBody>
          <a:bodyPr/>
          <a:lstStyle/>
          <a:p>
            <a:r>
              <a:rPr dirty="0"/>
              <a:t>We have the high performance computation systems such as Sunway and IBM HPC cluster, total Peak Performance about </a:t>
            </a:r>
            <a:r>
              <a:rPr lang="en-US" altLang="zh-CN" dirty="0"/>
              <a:t>350</a:t>
            </a:r>
            <a:r>
              <a:rPr dirty="0"/>
              <a:t> (teraflops), and total disk storage capacity of more than 400TB. Those HPCs support our various numerical forecast systems.</a:t>
            </a:r>
            <a:endParaRPr dirty="0"/>
          </a:p>
          <a:p>
            <a:r>
              <a:rPr dirty="0"/>
              <a:t>By aids of the data network and VSAT satellite communication, we can transfer </a:t>
            </a:r>
            <a:r>
              <a:rPr dirty="0" err="1"/>
              <a:t>realtime</a:t>
            </a:r>
            <a:r>
              <a:rPr dirty="0"/>
              <a:t> oceanic monitoring data and forecast products.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b="0" dirty="0"/>
              <a:t>Based on our numerical</a:t>
            </a:r>
            <a:r>
              <a:rPr lang="en-US" altLang="zh-CN" b="0" baseline="0" dirty="0"/>
              <a:t> forecasts and available satellite images, we offer Arctic and Antarctic forecasting service for the Chinese Arctic and Antarctic scientific expeditions, and the Chinese Arctic commercial cruises. In particular, i</a:t>
            </a:r>
            <a:r>
              <a:rPr lang="en-US" altLang="zh-CN" b="0" dirty="0"/>
              <a:t>n</a:t>
            </a:r>
            <a:r>
              <a:rPr lang="en-US" altLang="zh-CN" b="0" baseline="0" dirty="0"/>
              <a:t> summer 2016, there are 6 </a:t>
            </a:r>
            <a:r>
              <a:rPr lang="en-US" altLang="zh-CN" sz="1200" b="0" dirty="0">
                <a:solidFill>
                  <a:srgbClr val="000000"/>
                </a:solidFill>
                <a:latin typeface="Calibri" panose="020F0502020204030204" pitchFamily="34" charset="0"/>
              </a:rPr>
              <a:t>Chinese commercial Arctic cruises passing</a:t>
            </a:r>
            <a:r>
              <a:rPr lang="en-US" altLang="zh-CN" sz="1200" b="0" baseline="0" dirty="0">
                <a:solidFill>
                  <a:srgbClr val="000000"/>
                </a:solidFill>
                <a:latin typeface="Calibri" panose="020F0502020204030204" pitchFamily="34" charset="0"/>
              </a:rPr>
              <a:t> through the Arctic Passage</a:t>
            </a:r>
            <a:r>
              <a:rPr lang="en-US" altLang="zh-CN" sz="1200" b="0" dirty="0">
                <a:solidFill>
                  <a:srgbClr val="000000"/>
                </a:solidFill>
                <a:latin typeface="Calibri" panose="020F0502020204030204" pitchFamily="34" charset="0"/>
              </a:rPr>
              <a:t>, NMEFC provided successful sea ice, weather and ocean wave services for all</a:t>
            </a:r>
            <a:r>
              <a:rPr lang="en-US" altLang="zh-CN" sz="1200" b="0" baseline="0" dirty="0">
                <a:solidFill>
                  <a:srgbClr val="000000"/>
                </a:solidFill>
                <a:latin typeface="Calibri" panose="020F0502020204030204" pitchFamily="34" charset="0"/>
              </a:rPr>
              <a:t> the ships</a:t>
            </a:r>
            <a:r>
              <a:rPr lang="en-US" altLang="zh-CN" sz="1200" b="0" dirty="0">
                <a:solidFill>
                  <a:srgbClr val="000000"/>
                </a:solidFill>
                <a:latin typeface="Calibri" panose="020F0502020204030204" pitchFamily="34" charset="0"/>
              </a:rPr>
              <a:t>.</a:t>
            </a:r>
            <a:r>
              <a:rPr lang="en-US" altLang="zh-CN" sz="1200" b="0" baseline="0" dirty="0">
                <a:solidFill>
                  <a:srgbClr val="000000"/>
                </a:solidFill>
                <a:latin typeface="Calibri" panose="020F0502020204030204" pitchFamily="34" charset="0"/>
              </a:rPr>
              <a:t> </a:t>
            </a:r>
            <a:endParaRPr lang="zh-CN" alt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We run the Arctic and Antarctic numerical</a:t>
            </a:r>
            <a:r>
              <a:rPr lang="en-US" altLang="zh-CN" baseline="0" dirty="0"/>
              <a:t> weather and sea ice forecasts. </a:t>
            </a:r>
            <a:r>
              <a:rPr lang="en-US" altLang="zh-CN" dirty="0"/>
              <a:t>For the weather forecasts, we use the Polar WRF model</a:t>
            </a:r>
            <a:r>
              <a:rPr lang="en-US" altLang="zh-CN" baseline="0" dirty="0"/>
              <a:t> and the Nudging data assimilation. For the sea ice-ocean operational forecasts, we use the </a:t>
            </a:r>
            <a:r>
              <a:rPr lang="en-US" altLang="zh-CN" baseline="0" dirty="0" err="1"/>
              <a:t>MITgcm</a:t>
            </a:r>
            <a:r>
              <a:rPr lang="en-US" altLang="zh-CN" baseline="0" dirty="0"/>
              <a:t> ice-ocean model and the nudging scheme to assimilate the sea ice concentration. A new EnKF based ice-ocean data assimilation scheme is under development, and the preliminary results show large improvement in the sea ice concentration and thickness forecasts.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showMasterSp="0">
  <p:cSld name="1_标题幻灯片">
    <p:bg>
      <p:bgPr>
        <a:pattFill prst="ltUpDiag">
          <a:fgClr>
            <a:schemeClr val="accent6">
              <a:lumMod val="8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AC2D831D-0604-41F7-A337-F1AC1257C2FF}"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4FE4AC72-BA51-437E-8D85-A7DD916C431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37.xml"/><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38.xml"/><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image" Target="../media/image35.GIF"/><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jpeg"/><Relationship Id="rId14" Type="http://schemas.openxmlformats.org/officeDocument/2006/relationships/notesSlide" Target="../notesSlides/notesSlide9.xml"/><Relationship Id="rId13" Type="http://schemas.openxmlformats.org/officeDocument/2006/relationships/slideLayout" Target="../slideLayouts/slideLayout6.xml"/><Relationship Id="rId12" Type="http://schemas.openxmlformats.org/officeDocument/2006/relationships/image" Target="../media/image47.jpeg"/><Relationship Id="rId11" Type="http://schemas.openxmlformats.org/officeDocument/2006/relationships/image" Target="../media/image46.jpeg"/><Relationship Id="rId10" Type="http://schemas.openxmlformats.org/officeDocument/2006/relationships/image" Target="../media/image45.jpeg"/><Relationship Id="rId1" Type="http://schemas.openxmlformats.org/officeDocument/2006/relationships/image" Target="../media/image36.jpeg"/></Relationships>
</file>

<file path=ppt/slides/_rels/slide14.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55.png"/><Relationship Id="rId7" Type="http://schemas.openxmlformats.org/officeDocument/2006/relationships/image" Target="../media/image54.jpeg"/><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 Id="rId3" Type="http://schemas.openxmlformats.org/officeDocument/2006/relationships/image" Target="../media/image50.jpeg"/><Relationship Id="rId2" Type="http://schemas.openxmlformats.org/officeDocument/2006/relationships/image" Target="../media/image49.jpeg"/><Relationship Id="rId14" Type="http://schemas.openxmlformats.org/officeDocument/2006/relationships/slideLayout" Target="../slideLayouts/slideLayout10.xml"/><Relationship Id="rId13" Type="http://schemas.openxmlformats.org/officeDocument/2006/relationships/tags" Target="../tags/tag39.xml"/><Relationship Id="rId12" Type="http://schemas.openxmlformats.org/officeDocument/2006/relationships/image" Target="../media/image59.jpeg"/><Relationship Id="rId11" Type="http://schemas.openxmlformats.org/officeDocument/2006/relationships/image" Target="../media/image58.jpeg"/><Relationship Id="rId10" Type="http://schemas.openxmlformats.org/officeDocument/2006/relationships/image" Target="../media/image57.jpeg"/><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tags" Target="../tags/tag40.xml"/><Relationship Id="rId5" Type="http://schemas.openxmlformats.org/officeDocument/2006/relationships/image" Target="../media/image64.jpe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0.xml"/><Relationship Id="rId5" Type="http://schemas.openxmlformats.org/officeDocument/2006/relationships/tags" Target="../tags/tag41.xml"/><Relationship Id="rId4" Type="http://schemas.openxmlformats.org/officeDocument/2006/relationships/image" Target="../media/image2.tiff"/><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65.GIF"/></Relationships>
</file>

<file path=ppt/slides/_rels/slide17.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8" Type="http://schemas.openxmlformats.org/officeDocument/2006/relationships/slideLayout" Target="../slideLayouts/slideLayout9.xml"/><Relationship Id="rId37" Type="http://schemas.openxmlformats.org/officeDocument/2006/relationships/tags" Target="../tags/tag76.xml"/><Relationship Id="rId36" Type="http://schemas.openxmlformats.org/officeDocument/2006/relationships/image" Target="../media/image69.png"/><Relationship Id="rId35" Type="http://schemas.openxmlformats.org/officeDocument/2006/relationships/image" Target="../media/image68.png"/><Relationship Id="rId34" Type="http://schemas.openxmlformats.org/officeDocument/2006/relationships/tags" Target="../tags/tag75.xml"/><Relationship Id="rId33" Type="http://schemas.openxmlformats.org/officeDocument/2006/relationships/tags" Target="../tags/tag74.xml"/><Relationship Id="rId32" Type="http://schemas.openxmlformats.org/officeDocument/2006/relationships/tags" Target="../tags/tag73.xml"/><Relationship Id="rId31" Type="http://schemas.openxmlformats.org/officeDocument/2006/relationships/tags" Target="../tags/tag72.xml"/><Relationship Id="rId30" Type="http://schemas.openxmlformats.org/officeDocument/2006/relationships/tags" Target="../tags/tag71.xml"/><Relationship Id="rId3" Type="http://schemas.openxmlformats.org/officeDocument/2006/relationships/tags" Target="../tags/tag44.xml"/><Relationship Id="rId29" Type="http://schemas.openxmlformats.org/officeDocument/2006/relationships/tags" Target="../tags/tag70.xml"/><Relationship Id="rId28" Type="http://schemas.openxmlformats.org/officeDocument/2006/relationships/tags" Target="../tags/tag69.xml"/><Relationship Id="rId27" Type="http://schemas.openxmlformats.org/officeDocument/2006/relationships/tags" Target="../tags/tag68.xml"/><Relationship Id="rId26" Type="http://schemas.openxmlformats.org/officeDocument/2006/relationships/tags" Target="../tags/tag67.xml"/><Relationship Id="rId25" Type="http://schemas.openxmlformats.org/officeDocument/2006/relationships/tags" Target="../tags/tag66.xml"/><Relationship Id="rId24" Type="http://schemas.openxmlformats.org/officeDocument/2006/relationships/tags" Target="../tags/tag65.xml"/><Relationship Id="rId23" Type="http://schemas.openxmlformats.org/officeDocument/2006/relationships/tags" Target="../tags/tag64.xml"/><Relationship Id="rId22" Type="http://schemas.openxmlformats.org/officeDocument/2006/relationships/tags" Target="../tags/tag63.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tags" Target="../tags/tag43.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tags" Target="../tags/tag77.xml"/><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6.xml"/><Relationship Id="rId6" Type="http://schemas.openxmlformats.org/officeDocument/2006/relationships/image" Target="../media/image74.pn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6.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jpeg"/><Relationship Id="rId1" Type="http://schemas.openxmlformats.org/officeDocument/2006/relationships/image" Target="../media/image1.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4.xml"/><Relationship Id="rId6"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6" Type="http://schemas.openxmlformats.org/officeDocument/2006/relationships/notesSlide" Target="../notesSlides/notesSlide7.xml"/><Relationship Id="rId45" Type="http://schemas.openxmlformats.org/officeDocument/2006/relationships/slideLayout" Target="../slideLayouts/slideLayout6.xml"/><Relationship Id="rId44" Type="http://schemas.openxmlformats.org/officeDocument/2006/relationships/image" Target="../media/image25.jpeg"/><Relationship Id="rId43" Type="http://schemas.openxmlformats.org/officeDocument/2006/relationships/image" Target="../media/image24.jpeg"/><Relationship Id="rId42" Type="http://schemas.openxmlformats.org/officeDocument/2006/relationships/image" Target="../media/image23.jpeg"/><Relationship Id="rId41" Type="http://schemas.openxmlformats.org/officeDocument/2006/relationships/image" Target="../media/image22.jpeg"/><Relationship Id="rId40" Type="http://schemas.openxmlformats.org/officeDocument/2006/relationships/image" Target="../media/image21.jpeg"/><Relationship Id="rId4" Type="http://schemas.openxmlformats.org/officeDocument/2006/relationships/image" Target="../media/image17.png"/><Relationship Id="rId39" Type="http://schemas.openxmlformats.org/officeDocument/2006/relationships/image" Target="../media/image20.jpeg"/><Relationship Id="rId38" Type="http://schemas.openxmlformats.org/officeDocument/2006/relationships/image" Target="../media/image19.png"/><Relationship Id="rId37" Type="http://schemas.openxmlformats.org/officeDocument/2006/relationships/image" Target="../media/image18.jpeg"/><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4.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3.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0" y="1619129"/>
            <a:ext cx="9143999" cy="1846659"/>
          </a:xfrm>
          <a:prstGeom prst="rect">
            <a:avLst/>
          </a:prstGeom>
          <a:noFill/>
          <a:ln w="9525" algn="ctr">
            <a:noFill/>
            <a:miter lim="800000"/>
          </a:ln>
          <a:effectLst/>
        </p:spPr>
        <p:txBody>
          <a:bodyPr wrap="square">
            <a:spAutoFit/>
          </a:bodyPr>
          <a:lstStyle/>
          <a:p>
            <a:pPr algn="ctr">
              <a:defRPr/>
            </a:pPr>
            <a:r>
              <a:rPr lang="en-US" altLang="zh-CN" sz="3800" dirty="0"/>
              <a:t> </a:t>
            </a:r>
            <a:r>
              <a:rPr lang="en-US" altLang="zh-CN" sz="3800" b="1" dirty="0">
                <a:solidFill>
                  <a:srgbClr val="002060"/>
                </a:solidFill>
                <a:effectLst>
                  <a:outerShdw blurRad="38100" dist="38100" dir="2700000" algn="tl">
                    <a:srgbClr val="C0C0C0"/>
                  </a:outerShdw>
                </a:effectLst>
                <a:ea typeface="仿宋" panose="02010609060101010101" pitchFamily="49" charset="-122"/>
              </a:rPr>
              <a:t>For the Socio-economic Well-being</a:t>
            </a:r>
            <a:endParaRPr lang="en-US" altLang="zh-CN" sz="3800" b="1" dirty="0">
              <a:solidFill>
                <a:srgbClr val="002060"/>
              </a:solidFill>
              <a:effectLst>
                <a:outerShdw blurRad="38100" dist="38100" dir="2700000" algn="tl">
                  <a:srgbClr val="C0C0C0"/>
                </a:outerShdw>
              </a:effectLst>
              <a:ea typeface="仿宋" panose="02010609060101010101" pitchFamily="49" charset="-122"/>
            </a:endParaRPr>
          </a:p>
          <a:p>
            <a:pPr algn="ctr">
              <a:defRPr/>
            </a:pPr>
            <a:r>
              <a:rPr lang="en-US" altLang="zh-CN" sz="3800" b="1" dirty="0">
                <a:solidFill>
                  <a:srgbClr val="002060"/>
                </a:solidFill>
                <a:effectLst>
                  <a:outerShdw blurRad="38100" dist="38100" dir="2700000" algn="tl">
                    <a:srgbClr val="C0C0C0"/>
                  </a:outerShdw>
                </a:effectLst>
                <a:ea typeface="仿宋" panose="02010609060101010101" pitchFamily="49" charset="-122"/>
              </a:rPr>
              <a:t>—The Mission and Activities of NMEFC</a:t>
            </a:r>
            <a:endParaRPr lang="zh-CN" altLang="en-US" sz="3800" dirty="0">
              <a:solidFill>
                <a:srgbClr val="002060"/>
              </a:solidFill>
              <a:ea typeface="微软雅黑" panose="020B0503020204020204" pitchFamily="34" charset="-122"/>
            </a:endParaRPr>
          </a:p>
        </p:txBody>
      </p:sp>
      <p:sp>
        <p:nvSpPr>
          <p:cNvPr id="20482" name="Rectangle 3"/>
          <p:cNvSpPr>
            <a:spLocks noChangeArrowheads="1"/>
          </p:cNvSpPr>
          <p:nvPr/>
        </p:nvSpPr>
        <p:spPr bwMode="auto">
          <a:xfrm>
            <a:off x="0" y="3563260"/>
            <a:ext cx="9144000" cy="460375"/>
          </a:xfrm>
          <a:prstGeom prst="rect">
            <a:avLst/>
          </a:prstGeom>
          <a:noFill/>
          <a:ln w="9525">
            <a:noFill/>
            <a:miter lim="800000"/>
          </a:ln>
        </p:spPr>
        <p:txBody>
          <a:bodyPr wrap="square">
            <a:spAutoFit/>
          </a:bodyPr>
          <a:lstStyle/>
          <a:p>
            <a:pPr algn="ctr">
              <a:spcBef>
                <a:spcPct val="50000"/>
              </a:spcBef>
              <a:defRPr/>
            </a:pPr>
            <a:r>
              <a:rPr lang="en-US" altLang="zh-CN" sz="2400" b="1" dirty="0">
                <a:ea typeface="仿宋" panose="02010609060101010101" pitchFamily="49" charset="-122"/>
              </a:rPr>
              <a:t>Lu Zhang</a:t>
            </a:r>
            <a:endParaRPr lang="en-US" altLang="zh-CN" sz="1600" b="1" dirty="0">
              <a:ea typeface="仿宋" panose="02010609060101010101" pitchFamily="49" charset="-122"/>
            </a:endParaRPr>
          </a:p>
        </p:txBody>
      </p:sp>
      <p:sp>
        <p:nvSpPr>
          <p:cNvPr id="5" name="文本框 4"/>
          <p:cNvSpPr txBox="1"/>
          <p:nvPr/>
        </p:nvSpPr>
        <p:spPr>
          <a:xfrm>
            <a:off x="2283954" y="1072318"/>
            <a:ext cx="4602980" cy="369332"/>
          </a:xfrm>
          <a:prstGeom prst="rect">
            <a:avLst/>
          </a:prstGeom>
          <a:noFill/>
        </p:spPr>
        <p:txBody>
          <a:bodyPr wrap="square" rtlCol="0">
            <a:spAutoFit/>
          </a:bodyPr>
          <a:lstStyle/>
          <a:p>
            <a:pPr algn="ctr"/>
            <a:r>
              <a:rPr lang="en-US" altLang="zh-CN" i="1" dirty="0">
                <a:solidFill>
                  <a:srgbClr val="C00000"/>
                </a:solidFill>
                <a:ea typeface="Arial Unicode MS" panose="020B0604020202020204" pitchFamily="34" charset="-122"/>
                <a:cs typeface="Arial Unicode MS" panose="020B0604020202020204" pitchFamily="34" charset="-122"/>
              </a:rPr>
              <a:t>Timely</a:t>
            </a:r>
            <a:r>
              <a:rPr lang="zh-CN" altLang="en-US" i="1" dirty="0">
                <a:solidFill>
                  <a:srgbClr val="C00000"/>
                </a:solidFill>
                <a:ea typeface="Arial Unicode MS" panose="020B0604020202020204" pitchFamily="34" charset="-122"/>
                <a:cs typeface="Arial Unicode MS" panose="020B0604020202020204" pitchFamily="34" charset="-122"/>
              </a:rPr>
              <a:t> </a:t>
            </a:r>
            <a:r>
              <a:rPr lang="en-US" altLang="zh-CN" i="1" dirty="0">
                <a:solidFill>
                  <a:srgbClr val="C00000"/>
                </a:solidFill>
                <a:ea typeface="Arial Unicode MS" panose="020B0604020202020204" pitchFamily="34" charset="-122"/>
                <a:cs typeface="Arial Unicode MS" panose="020B0604020202020204" pitchFamily="34" charset="-122"/>
              </a:rPr>
              <a:t>·</a:t>
            </a:r>
            <a:r>
              <a:rPr lang="zh-CN" altLang="en-US" i="1" dirty="0">
                <a:solidFill>
                  <a:srgbClr val="C00000"/>
                </a:solidFill>
                <a:ea typeface="Arial Unicode MS" panose="020B0604020202020204" pitchFamily="34" charset="-122"/>
                <a:cs typeface="Arial Unicode MS" panose="020B0604020202020204" pitchFamily="34" charset="-122"/>
              </a:rPr>
              <a:t> </a:t>
            </a:r>
            <a:r>
              <a:rPr lang="en-US" altLang="zh-CN" i="1" dirty="0">
                <a:solidFill>
                  <a:srgbClr val="C00000"/>
                </a:solidFill>
                <a:ea typeface="Arial Unicode MS" panose="020B0604020202020204" pitchFamily="34" charset="-122"/>
                <a:cs typeface="Arial Unicode MS" panose="020B0604020202020204" pitchFamily="34" charset="-122"/>
              </a:rPr>
              <a:t>Accurate · Pioneering</a:t>
            </a:r>
            <a:r>
              <a:rPr lang="zh-CN" altLang="en-US" i="1" dirty="0">
                <a:solidFill>
                  <a:srgbClr val="C00000"/>
                </a:solidFill>
                <a:ea typeface="Arial Unicode MS" panose="020B0604020202020204" pitchFamily="34" charset="-122"/>
                <a:cs typeface="Arial Unicode MS" panose="020B0604020202020204" pitchFamily="34" charset="-122"/>
              </a:rPr>
              <a:t> </a:t>
            </a:r>
            <a:r>
              <a:rPr lang="en-US" altLang="zh-CN" i="1" dirty="0">
                <a:solidFill>
                  <a:srgbClr val="C00000"/>
                </a:solidFill>
                <a:ea typeface="Arial Unicode MS" panose="020B0604020202020204" pitchFamily="34" charset="-122"/>
                <a:cs typeface="Arial Unicode MS" panose="020B0604020202020204" pitchFamily="34" charset="-122"/>
              </a:rPr>
              <a:t>· Dedicative</a:t>
            </a:r>
            <a:endParaRPr lang="zh-CN" altLang="en-US"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89609" y="102741"/>
            <a:ext cx="991671" cy="972000"/>
          </a:xfrm>
          <a:prstGeom prst="rect">
            <a:avLst/>
          </a:prstGeom>
        </p:spPr>
      </p:pic>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183"/>
          <p:cNvSpPr txBox="1"/>
          <p:nvPr/>
        </p:nvSpPr>
        <p:spPr>
          <a:xfrm>
            <a:off x="1092800" y="225704"/>
            <a:ext cx="6858000" cy="489346"/>
          </a:xfrm>
          <a:prstGeom prst="rect">
            <a:avLst/>
          </a:prstGeom>
        </p:spPr>
        <p:txBody>
          <a:bodyPr>
            <a:normAutofit/>
          </a:bodyPr>
          <a:lstStyle>
            <a:lvl1pPr algn="ctr" defTabSz="914400" rtl="0" eaLnBrk="1" latinLnBrk="0" hangingPunct="1">
              <a:spcBef>
                <a:spcPct val="0"/>
              </a:spcBef>
              <a:buNone/>
              <a:defRPr sz="4700" kern="1200">
                <a:solidFill>
                  <a:schemeClr val="tx1"/>
                </a:solidFill>
                <a:latin typeface="+mj-lt"/>
                <a:ea typeface="+mj-ea"/>
                <a:cs typeface="+mj-cs"/>
              </a:defRPr>
            </a:lvl1pPr>
          </a:lstStyle>
          <a:p>
            <a:r>
              <a:rPr lang="en-US" altLang="zh-CN" sz="2000" b="1" dirty="0">
                <a:solidFill>
                  <a:srgbClr val="002060"/>
                </a:solidFill>
                <a:latin typeface="+mn-lt"/>
                <a:ea typeface="微软雅黑" panose="020B0503020204020204" pitchFamily="34" charset="-122"/>
                <a:sym typeface="微软雅黑" panose="020B0503020204020204" pitchFamily="34" charset="-122"/>
              </a:rPr>
              <a:t>Climate Prediction</a:t>
            </a:r>
            <a:endParaRPr lang="zh-CN" altLang="en-US" sz="2000" b="1" dirty="0">
              <a:solidFill>
                <a:srgbClr val="002060"/>
              </a:solidFill>
              <a:latin typeface="+mn-lt"/>
              <a:ea typeface="微软雅黑" panose="020B0503020204020204" pitchFamily="34" charset="-122"/>
              <a:sym typeface="微软雅黑" panose="020B0503020204020204" pitchFamily="34" charset="-122"/>
            </a:endParaRPr>
          </a:p>
        </p:txBody>
      </p:sp>
      <p:sp>
        <p:nvSpPr>
          <p:cNvPr id="120" name="内容占位符 2"/>
          <p:cNvSpPr txBox="1"/>
          <p:nvPr/>
        </p:nvSpPr>
        <p:spPr>
          <a:xfrm>
            <a:off x="247343" y="767329"/>
            <a:ext cx="8899902" cy="844959"/>
          </a:xfrm>
          <a:prstGeom prst="rect">
            <a:avLst/>
          </a:prstGeom>
        </p:spPr>
        <p:txBody>
          <a:bodyPr vert="horz">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1" indent="-285750" defTabSz="685800">
              <a:lnSpc>
                <a:spcPct val="100000"/>
              </a:lnSpc>
              <a:spcBef>
                <a:spcPts val="0"/>
              </a:spcBef>
              <a:buFont typeface="Wingdings" panose="05000000000000000000" pitchFamily="2" charset="2"/>
              <a:buChar char="p"/>
            </a:pPr>
            <a:r>
              <a:rPr lang="en-US" altLang="zh-CN" sz="1600" dirty="0">
                <a:ea typeface="微软雅黑" panose="020B0503020204020204" pitchFamily="34" charset="-122"/>
                <a:sym typeface="微软雅黑" panose="020B0503020204020204" pitchFamily="34" charset="-122"/>
              </a:rPr>
              <a:t>Time scale from monthly to annual</a:t>
            </a:r>
            <a:endParaRPr lang="en-US" altLang="zh-CN" sz="1600" dirty="0">
              <a:ea typeface="微软雅黑" panose="020B0503020204020204" pitchFamily="34" charset="-122"/>
              <a:sym typeface="微软雅黑" panose="020B0503020204020204" pitchFamily="34" charset="-122"/>
            </a:endParaRPr>
          </a:p>
          <a:p>
            <a:pPr marL="114300" lvl="1" indent="-285750" defTabSz="685800">
              <a:lnSpc>
                <a:spcPct val="100000"/>
              </a:lnSpc>
              <a:spcBef>
                <a:spcPts val="0"/>
              </a:spcBef>
              <a:buFont typeface="Wingdings" panose="05000000000000000000" pitchFamily="2" charset="2"/>
              <a:buChar char="p"/>
            </a:pPr>
            <a:r>
              <a:rPr lang="en-US" altLang="zh-CN" sz="1600" dirty="0">
                <a:ea typeface="微软雅黑" panose="020B0503020204020204" pitchFamily="34" charset="-122"/>
                <a:sym typeface="微软雅黑" panose="020B0503020204020204" pitchFamily="34" charset="-122"/>
              </a:rPr>
              <a:t>El </a:t>
            </a:r>
            <a:r>
              <a:rPr lang="en-US" altLang="zh-CN" sz="1600" dirty="0" err="1">
                <a:ea typeface="微软雅黑" panose="020B0503020204020204" pitchFamily="34" charset="-122"/>
                <a:sym typeface="微软雅黑" panose="020B0503020204020204" pitchFamily="34" charset="-122"/>
              </a:rPr>
              <a:t>nino</a:t>
            </a:r>
            <a:r>
              <a:rPr lang="en-US" altLang="zh-CN" sz="1600" dirty="0">
                <a:ea typeface="微软雅黑" panose="020B0503020204020204" pitchFamily="34" charset="-122"/>
                <a:sym typeface="微软雅黑" panose="020B0503020204020204" pitchFamily="34" charset="-122"/>
              </a:rPr>
              <a:t> dynamic and statistic prediction </a:t>
            </a:r>
            <a:endParaRPr lang="zh-CN" altLang="en-US" sz="1600" dirty="0">
              <a:ea typeface="微软雅黑" panose="020B0503020204020204" pitchFamily="34" charset="-122"/>
              <a:sym typeface="微软雅黑" panose="020B0503020204020204" pitchFamily="34" charset="-122"/>
            </a:endParaRPr>
          </a:p>
          <a:p>
            <a:pPr marL="114300" lvl="1" indent="-285750" defTabSz="685800">
              <a:lnSpc>
                <a:spcPct val="100000"/>
              </a:lnSpc>
              <a:spcBef>
                <a:spcPts val="0"/>
              </a:spcBef>
              <a:buFont typeface="Wingdings" panose="05000000000000000000" pitchFamily="2" charset="2"/>
              <a:buChar char="p"/>
            </a:pPr>
            <a:r>
              <a:rPr lang="en-US" altLang="zh-CN" sz="1600" dirty="0">
                <a:ea typeface="微软雅黑" panose="020B0503020204020204" pitchFamily="34" charset="-122"/>
                <a:sym typeface="微软雅黑" panose="020B0503020204020204" pitchFamily="34" charset="-122"/>
              </a:rPr>
              <a:t>Ensemble prediction using different models</a:t>
            </a:r>
            <a:endParaRPr lang="zh-CN" altLang="en-US" sz="1100" dirty="0">
              <a:ea typeface="微软雅黑" panose="020B0503020204020204" pitchFamily="34" charset="-122"/>
              <a:sym typeface="微软雅黑" panose="020B0503020204020204" pitchFamily="34" charset="-122"/>
            </a:endParaRPr>
          </a:p>
        </p:txBody>
      </p:sp>
      <p:pic>
        <p:nvPicPr>
          <p:cNvPr id="30" name="Picture 2" descr="C:\Documents and Settings\jhdd\Application Data\Tencent\Users\649216752\QQ\WinTemp\RichOle\Q[6N5E5PU@SDNC6UJPE[L0F.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7343" y="1753375"/>
            <a:ext cx="4130470" cy="298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5881" y="2510853"/>
            <a:ext cx="3816000" cy="2574921"/>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62" descr="POP_seasonFST"/>
          <p:cNvPicPr>
            <a:picLocks noChangeAspect="1"/>
          </p:cNvPicPr>
          <p:nvPr/>
        </p:nvPicPr>
        <p:blipFill>
          <a:blip r:embed="rId3"/>
          <a:stretch>
            <a:fillRect/>
          </a:stretch>
        </p:blipFill>
        <p:spPr>
          <a:xfrm>
            <a:off x="5025881" y="799274"/>
            <a:ext cx="3816000" cy="1659300"/>
          </a:xfrm>
          <a:prstGeom prst="rect">
            <a:avLst/>
          </a:prstGeom>
          <a:noFill/>
          <a:ln w="9525">
            <a:noFill/>
          </a:ln>
        </p:spPr>
      </p:pic>
      <p:sp>
        <p:nvSpPr>
          <p:cNvPr id="33" name="TextBox 10"/>
          <p:cNvSpPr/>
          <p:nvPr/>
        </p:nvSpPr>
        <p:spPr>
          <a:xfrm>
            <a:off x="5391501" y="799274"/>
            <a:ext cx="1306704" cy="307777"/>
          </a:xfrm>
          <a:prstGeom prst="rect">
            <a:avLst/>
          </a:prstGeom>
          <a:solidFill>
            <a:srgbClr val="FFFFFF"/>
          </a:solidFill>
          <a:ln w="9525">
            <a:noFill/>
          </a:ln>
        </p:spPr>
        <p:txBody>
          <a:bodyPr wrap="none">
            <a:spAutoFit/>
          </a:bodyPr>
          <a:lstStyle/>
          <a:p>
            <a:r>
              <a:rPr lang="en-US" altLang="zh-CN" sz="1400" dirty="0">
                <a:solidFill>
                  <a:srgbClr val="000000"/>
                </a:solidFill>
                <a:ea typeface="微软雅黑" panose="020B0503020204020204" pitchFamily="34" charset="-122"/>
                <a:sym typeface="微软雅黑" panose="020B0503020204020204" pitchFamily="34" charset="-122"/>
              </a:rPr>
              <a:t>SST anomaly </a:t>
            </a:r>
            <a:endParaRPr lang="en-US" altLang="zh-CN" sz="1400" dirty="0">
              <a:solidFill>
                <a:srgbClr val="000000"/>
              </a:solidFill>
              <a:ea typeface="微软雅黑" panose="020B0503020204020204" pitchFamily="34" charset="-122"/>
              <a:sym typeface="微软雅黑" panose="020B0503020204020204" pitchFamily="34" charset="-122"/>
            </a:endParaRPr>
          </a:p>
        </p:txBody>
      </p:sp>
      <p:sp>
        <p:nvSpPr>
          <p:cNvPr id="35" name="TextBox 9"/>
          <p:cNvSpPr/>
          <p:nvPr/>
        </p:nvSpPr>
        <p:spPr>
          <a:xfrm>
            <a:off x="931431" y="4768757"/>
            <a:ext cx="2762295" cy="307777"/>
          </a:xfrm>
          <a:prstGeom prst="rect">
            <a:avLst/>
          </a:prstGeom>
          <a:noFill/>
          <a:ln w="9525">
            <a:noFill/>
          </a:ln>
        </p:spPr>
        <p:txBody>
          <a:bodyPr wrap="none">
            <a:spAutoFit/>
          </a:bodyPr>
          <a:lstStyle/>
          <a:p>
            <a:r>
              <a:rPr lang="en-US" altLang="zh-CN" sz="1400" dirty="0">
                <a:solidFill>
                  <a:srgbClr val="000000"/>
                </a:solidFill>
                <a:ea typeface="微软雅黑" panose="020B0503020204020204" pitchFamily="34" charset="-122"/>
                <a:sym typeface="微软雅黑" panose="020B0503020204020204" pitchFamily="34" charset="-122"/>
              </a:rPr>
              <a:t>NINO3 index emseble prediction</a:t>
            </a:r>
            <a:endParaRPr lang="en-US" altLang="zh-CN" sz="1400" dirty="0">
              <a:solidFill>
                <a:srgbClr val="000000"/>
              </a:solidFill>
              <a:ea typeface="微软雅黑" panose="020B0503020204020204" pitchFamily="34" charset="-122"/>
              <a:sym typeface="微软雅黑" panose="020B0503020204020204" pitchFamily="34" charset="-122"/>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4294967295"/>
          </p:nvPr>
        </p:nvSpPr>
        <p:spPr>
          <a:xfrm>
            <a:off x="11906" y="735100"/>
            <a:ext cx="8903494" cy="1332547"/>
          </a:xfrm>
        </p:spPr>
        <p:txBody>
          <a:bodyPr/>
          <a:lstStyle/>
          <a:p>
            <a:pPr>
              <a:buFont typeface="Wingdings" panose="05000000000000000000" pitchFamily="2" charset="2"/>
              <a:buChar char="p"/>
            </a:pPr>
            <a:r>
              <a:rPr lang="en-US" altLang="zh-CN" sz="1600" dirty="0">
                <a:ea typeface="微软雅黑" panose="020B0503020204020204" pitchFamily="34" charset="-122"/>
              </a:rPr>
              <a:t>High resolution Sea Ice numerical forecasting system for Bohai Sea and north of Yellow Sea</a:t>
            </a:r>
            <a:endParaRPr lang="en-US" altLang="zh-CN" sz="1600" dirty="0">
              <a:ea typeface="微软雅黑" panose="020B0503020204020204" pitchFamily="34" charset="-122"/>
            </a:endParaRPr>
          </a:p>
          <a:p>
            <a:pPr>
              <a:buFont typeface="Wingdings" panose="05000000000000000000" pitchFamily="2" charset="2"/>
              <a:buChar char="p"/>
            </a:pPr>
            <a:r>
              <a:rPr lang="en-US" altLang="zh-CN" sz="1600" dirty="0">
                <a:ea typeface="微软雅黑" panose="020B0503020204020204" pitchFamily="34" charset="-122"/>
              </a:rPr>
              <a:t>Sea ice vibration forecasting system near oil platform</a:t>
            </a:r>
            <a:endParaRPr lang="zh-CN" altLang="en-US" sz="1600" dirty="0">
              <a:ea typeface="微软雅黑" panose="020B0503020204020204" pitchFamily="34" charset="-122"/>
            </a:endParaRPr>
          </a:p>
          <a:p>
            <a:pPr>
              <a:buFont typeface="Wingdings" panose="05000000000000000000" pitchFamily="2" charset="2"/>
              <a:buChar char="p"/>
            </a:pPr>
            <a:r>
              <a:rPr lang="en-US" altLang="zh-CN" sz="1600" dirty="0">
                <a:ea typeface="微软雅黑" panose="020B0503020204020204" pitchFamily="34" charset="-122"/>
                <a:sym typeface="+mn-ea"/>
              </a:rPr>
              <a:t>New techniques including Sea ice discrete element method</a:t>
            </a:r>
            <a:endParaRPr lang="en-US" altLang="zh-CN" sz="1600" dirty="0">
              <a:ea typeface="微软雅黑" panose="020B0503020204020204" pitchFamily="34" charset="-122"/>
              <a:sym typeface="+mn-ea"/>
            </a:endParaRPr>
          </a:p>
        </p:txBody>
      </p:sp>
      <p:sp>
        <p:nvSpPr>
          <p:cNvPr id="11" name="Shape 183"/>
          <p:cNvSpPr txBox="1"/>
          <p:nvPr/>
        </p:nvSpPr>
        <p:spPr>
          <a:xfrm>
            <a:off x="1092800" y="225704"/>
            <a:ext cx="6858000" cy="489346"/>
          </a:xfrm>
          <a:prstGeom prst="rect">
            <a:avLst/>
          </a:prstGeom>
        </p:spPr>
        <p:txBody>
          <a:bodyPr>
            <a:normAutofit/>
          </a:bodyPr>
          <a:lstStyle>
            <a:lvl1pPr algn="ctr" defTabSz="914400" rtl="0" eaLnBrk="1" latinLnBrk="0" hangingPunct="1">
              <a:spcBef>
                <a:spcPct val="0"/>
              </a:spcBef>
              <a:buNone/>
              <a:defRPr sz="4700" kern="1200">
                <a:solidFill>
                  <a:schemeClr val="tx1"/>
                </a:solidFill>
                <a:latin typeface="+mj-lt"/>
                <a:ea typeface="+mj-ea"/>
                <a:cs typeface="+mj-cs"/>
              </a:defRPr>
            </a:lvl1pPr>
          </a:lstStyle>
          <a:p>
            <a:r>
              <a:rPr lang="en-US" altLang="zh-CN" sz="2000" b="1" dirty="0">
                <a:solidFill>
                  <a:srgbClr val="002060"/>
                </a:solidFill>
                <a:latin typeface="+mn-lt"/>
                <a:ea typeface="微软雅黑" panose="020B0503020204020204" pitchFamily="34" charset="-122"/>
                <a:sym typeface="微软雅黑" panose="020B0503020204020204" pitchFamily="34" charset="-122"/>
              </a:rPr>
              <a:t>Sea Ice</a:t>
            </a:r>
            <a:endParaRPr lang="zh-CN" altLang="en-US" sz="2000" b="1" dirty="0">
              <a:solidFill>
                <a:srgbClr val="002060"/>
              </a:solidFill>
              <a:latin typeface="+mn-lt"/>
              <a:ea typeface="微软雅黑" panose="020B0503020204020204" pitchFamily="34" charset="-122"/>
              <a:sym typeface="微软雅黑" panose="020B0503020204020204" pitchFamily="34" charset="-122"/>
            </a:endParaRPr>
          </a:p>
        </p:txBody>
      </p:sp>
      <p:sp>
        <p:nvSpPr>
          <p:cNvPr id="12" name="矩形 11"/>
          <p:cNvSpPr/>
          <p:nvPr/>
        </p:nvSpPr>
        <p:spPr>
          <a:xfrm>
            <a:off x="-200416" y="4412468"/>
            <a:ext cx="2972604" cy="738664"/>
          </a:xfrm>
          <a:prstGeom prst="rect">
            <a:avLst/>
          </a:prstGeom>
          <a:ln>
            <a:noFill/>
          </a:ln>
        </p:spPr>
        <p:txBody>
          <a:bodyPr wrap="square">
            <a:spAutoFit/>
          </a:bodyPr>
          <a:lstStyle/>
          <a:p>
            <a:pPr algn="ctr"/>
            <a:r>
              <a:rPr lang="sv-SE" altLang="zh-CN" sz="1400" dirty="0">
                <a:ea typeface="+mj-ea"/>
              </a:rPr>
              <a:t>Mesoscale Sea </a:t>
            </a:r>
            <a:endParaRPr lang="sv-SE" altLang="zh-CN" sz="1400" dirty="0">
              <a:ea typeface="+mj-ea"/>
            </a:endParaRPr>
          </a:p>
          <a:p>
            <a:pPr algn="ctr"/>
            <a:r>
              <a:rPr lang="sv-SE" altLang="zh-CN" sz="1400" dirty="0">
                <a:ea typeface="+mj-ea"/>
              </a:rPr>
              <a:t>Ice V-P Numerical </a:t>
            </a:r>
            <a:endParaRPr lang="sv-SE" altLang="zh-CN" sz="1400" dirty="0">
              <a:ea typeface="+mj-ea"/>
            </a:endParaRPr>
          </a:p>
          <a:p>
            <a:pPr algn="ctr"/>
            <a:r>
              <a:rPr lang="sv-SE" altLang="zh-CN" sz="1400" dirty="0">
                <a:ea typeface="+mj-ea"/>
              </a:rPr>
              <a:t>Forecast System 2.0</a:t>
            </a:r>
            <a:endParaRPr lang="sv-SE" altLang="zh-CN" sz="1400" dirty="0">
              <a:ea typeface="+mj-ea"/>
            </a:endParaRPr>
          </a:p>
        </p:txBody>
      </p:sp>
      <p:pic>
        <p:nvPicPr>
          <p:cNvPr id="15" name="图片 24"/>
          <p:cNvPicPr>
            <a:picLocks noChangeAspect="1"/>
          </p:cNvPicPr>
          <p:nvPr/>
        </p:nvPicPr>
        <p:blipFill rotWithShape="1">
          <a:blip r:embed="rId1"/>
          <a:srcRect l="5377" r="2810"/>
          <a:stretch>
            <a:fillRect/>
          </a:stretch>
        </p:blipFill>
        <p:spPr>
          <a:xfrm>
            <a:off x="185299" y="1898795"/>
            <a:ext cx="2484445" cy="2412000"/>
          </a:xfrm>
          <a:prstGeom prst="rect">
            <a:avLst/>
          </a:prstGeom>
          <a:noFill/>
          <a:ln w="9525">
            <a:noFill/>
          </a:ln>
        </p:spPr>
      </p:pic>
      <p:pic>
        <p:nvPicPr>
          <p:cNvPr id="16" name="图片 1" descr="ldw17012572"/>
          <p:cNvPicPr>
            <a:picLocks noChangeAspect="1"/>
          </p:cNvPicPr>
          <p:nvPr/>
        </p:nvPicPr>
        <p:blipFill rotWithShape="1">
          <a:blip r:embed="rId2"/>
          <a:srcRect l="7384" r="9057"/>
          <a:stretch>
            <a:fillRect/>
          </a:stretch>
        </p:blipFill>
        <p:spPr>
          <a:xfrm>
            <a:off x="2843137" y="1898795"/>
            <a:ext cx="2690607" cy="2412000"/>
          </a:xfrm>
          <a:prstGeom prst="rect">
            <a:avLst/>
          </a:prstGeom>
          <a:noFill/>
          <a:ln w="9525">
            <a:noFill/>
          </a:ln>
        </p:spPr>
      </p:pic>
      <p:sp>
        <p:nvSpPr>
          <p:cNvPr id="17" name="矩形 16"/>
          <p:cNvSpPr/>
          <p:nvPr/>
        </p:nvSpPr>
        <p:spPr>
          <a:xfrm>
            <a:off x="6183004" y="4412468"/>
            <a:ext cx="2354299" cy="738664"/>
          </a:xfrm>
          <a:prstGeom prst="rect">
            <a:avLst/>
          </a:prstGeom>
          <a:ln>
            <a:noFill/>
          </a:ln>
        </p:spPr>
        <p:txBody>
          <a:bodyPr wrap="square">
            <a:spAutoFit/>
          </a:bodyPr>
          <a:lstStyle/>
          <a:p>
            <a:pPr algn="ctr"/>
            <a:r>
              <a:rPr lang="en-US" altLang="zh-CN" sz="1400" dirty="0">
                <a:ea typeface="+mj-ea"/>
              </a:rPr>
              <a:t>Refined </a:t>
            </a:r>
            <a:endParaRPr lang="en-US" altLang="zh-CN" sz="1400" dirty="0">
              <a:ea typeface="+mj-ea"/>
            </a:endParaRPr>
          </a:p>
          <a:p>
            <a:pPr algn="ctr"/>
            <a:r>
              <a:rPr lang="en-US" altLang="zh-CN" sz="1400" dirty="0">
                <a:ea typeface="+mj-ea"/>
              </a:rPr>
              <a:t>E-VP Sea Ice Numerical Forecast System 1.0</a:t>
            </a:r>
            <a:endParaRPr lang="sv-SE" altLang="zh-CN" sz="1400" dirty="0">
              <a:ea typeface="+mj-ea"/>
            </a:endParaRPr>
          </a:p>
        </p:txBody>
      </p:sp>
      <p:sp>
        <p:nvSpPr>
          <p:cNvPr id="18" name="矩形 17"/>
          <p:cNvSpPr/>
          <p:nvPr/>
        </p:nvSpPr>
        <p:spPr>
          <a:xfrm>
            <a:off x="2772188" y="4412468"/>
            <a:ext cx="2681083" cy="738664"/>
          </a:xfrm>
          <a:prstGeom prst="rect">
            <a:avLst/>
          </a:prstGeom>
          <a:ln>
            <a:noFill/>
          </a:ln>
        </p:spPr>
        <p:txBody>
          <a:bodyPr wrap="square">
            <a:spAutoFit/>
          </a:bodyPr>
          <a:lstStyle/>
          <a:p>
            <a:pPr algn="ctr"/>
            <a:r>
              <a:rPr lang="en-US" altLang="zh-CN" sz="1400" dirty="0">
                <a:ea typeface="+mj-ea"/>
              </a:rPr>
              <a:t>Small-scale</a:t>
            </a:r>
            <a:endParaRPr lang="en-US" altLang="zh-CN" sz="1400" dirty="0">
              <a:ea typeface="+mj-ea"/>
            </a:endParaRPr>
          </a:p>
          <a:p>
            <a:pPr algn="ctr"/>
            <a:r>
              <a:rPr lang="en-US" altLang="zh-CN" sz="1400" dirty="0">
                <a:ea typeface="+mj-ea"/>
              </a:rPr>
              <a:t> Sea Ice Numerical Forecast System 2.0</a:t>
            </a:r>
            <a:endParaRPr lang="sv-SE" altLang="zh-CN" sz="1400" dirty="0">
              <a:ea typeface="+mj-ea"/>
            </a:endParaRPr>
          </a:p>
        </p:txBody>
      </p:sp>
      <p:pic>
        <p:nvPicPr>
          <p:cNvPr id="19" name="Picture 4" descr="C:\Users\dell\AppData\Roaming\Tencent\Users\541292426\QQ\WinTemp\RichOle\~K6`@4MSJPQRDZZXWDPK[0M.jpg"/>
          <p:cNvPicPr>
            <a:picLocks noChangeAspect="1"/>
          </p:cNvPicPr>
          <p:nvPr/>
        </p:nvPicPr>
        <p:blipFill>
          <a:blip r:embed="rId3"/>
          <a:srcRect l="3271" t="31894"/>
          <a:stretch>
            <a:fillRect/>
          </a:stretch>
        </p:blipFill>
        <p:spPr>
          <a:xfrm>
            <a:off x="5718211" y="1898795"/>
            <a:ext cx="3233782" cy="2412000"/>
          </a:xfrm>
          <a:prstGeom prst="rect">
            <a:avLst/>
          </a:prstGeom>
          <a:noFill/>
          <a:ln w="9525">
            <a:noFill/>
          </a:ln>
        </p:spPr>
      </p:pic>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90541" y="4538283"/>
            <a:ext cx="8715440" cy="307777"/>
          </a:xfrm>
          <a:prstGeom prst="rect">
            <a:avLst/>
          </a:prstGeom>
        </p:spPr>
        <p:txBody>
          <a:bodyPr wrap="square">
            <a:spAutoFit/>
          </a:bodyPr>
          <a:lstStyle/>
          <a:p>
            <a:pPr algn="ctr"/>
            <a:r>
              <a:rPr lang="en-US" altLang="zh-CN" sz="1400" dirty="0">
                <a:ea typeface="微软雅黑" panose="020B0503020204020204" pitchFamily="34" charset="-122"/>
                <a:cs typeface="Times New Roman" panose="02020603050405020304" pitchFamily="18" charset="0"/>
                <a:sym typeface="黑体" panose="02010609060101010101" charset="-122"/>
              </a:rPr>
              <a:t>  Arctic                                                                                Antarctic</a:t>
            </a:r>
            <a:endParaRPr lang="en-US" altLang="zh-CN" sz="1400" dirty="0">
              <a:ea typeface="微软雅黑" panose="020B0503020204020204" pitchFamily="34" charset="-122"/>
              <a:cs typeface="Times New Roman" panose="02020603050405020304" pitchFamily="18" charset="0"/>
              <a:sym typeface="黑体" panose="02010609060101010101" charset="-122"/>
            </a:endParaRPr>
          </a:p>
        </p:txBody>
      </p:sp>
      <p:pic>
        <p:nvPicPr>
          <p:cNvPr id="28" name="Picture 2" descr="C:\Users\dell\Desktop\Antarctic_domain_01.png"/>
          <p:cNvPicPr>
            <a:picLocks noChangeAspect="1" noChangeArrowheads="1"/>
          </p:cNvPicPr>
          <p:nvPr/>
        </p:nvPicPr>
        <p:blipFill>
          <a:blip r:embed="rId1" cstate="print">
            <a:extLst>
              <a:ext uri="{28A0092B-C50C-407E-A947-70E740481C1C}">
                <a14:useLocalDpi xmlns:a14="http://schemas.microsoft.com/office/drawing/2010/main" val="0"/>
              </a:ext>
            </a:extLst>
          </a:blip>
          <a:srcRect l="11598" t="3168" r="9203"/>
          <a:stretch>
            <a:fillRect/>
          </a:stretch>
        </p:blipFill>
        <p:spPr bwMode="auto">
          <a:xfrm>
            <a:off x="190541" y="2254371"/>
            <a:ext cx="2286642"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33"/>
          <p:cNvGrpSpPr>
            <a:grpSpLocks noChangeAspect="1"/>
          </p:cNvGrpSpPr>
          <p:nvPr/>
        </p:nvGrpSpPr>
        <p:grpSpPr bwMode="auto">
          <a:xfrm>
            <a:off x="7088995" y="2231725"/>
            <a:ext cx="1816985" cy="2160000"/>
            <a:chOff x="4090262" y="1678490"/>
            <a:chExt cx="4598168" cy="4930824"/>
          </a:xfrm>
        </p:grpSpPr>
        <p:grpSp>
          <p:nvGrpSpPr>
            <p:cNvPr id="30" name="组合 6"/>
            <p:cNvGrpSpPr/>
            <p:nvPr/>
          </p:nvGrpSpPr>
          <p:grpSpPr bwMode="auto">
            <a:xfrm>
              <a:off x="4090262" y="1678490"/>
              <a:ext cx="4598168" cy="4930824"/>
              <a:chOff x="4090262" y="1678490"/>
              <a:chExt cx="4598168" cy="4930824"/>
            </a:xfrm>
          </p:grpSpPr>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923934" y="1844818"/>
                <a:ext cx="4930824" cy="459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nvSpPr>
            <p:spPr>
              <a:xfrm>
                <a:off x="6949986" y="3494994"/>
                <a:ext cx="1006120" cy="1297826"/>
              </a:xfrm>
              <a:prstGeom prst="rect">
                <a:avLst/>
              </a:prstGeom>
              <a:no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FFFFFF"/>
                  </a:solidFill>
                </a:endParaRPr>
              </a:p>
            </p:txBody>
          </p:sp>
          <p:sp>
            <p:nvSpPr>
              <p:cNvPr id="35" name="矩形 2"/>
              <p:cNvSpPr/>
              <p:nvPr/>
            </p:nvSpPr>
            <p:spPr>
              <a:xfrm>
                <a:off x="4429251" y="3572681"/>
                <a:ext cx="719278" cy="863694"/>
              </a:xfrm>
              <a:prstGeom prst="rect">
                <a:avLst/>
              </a:prstGeom>
              <a:no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FFFFFF"/>
                  </a:solidFill>
                </a:endParaRPr>
              </a:p>
            </p:txBody>
          </p:sp>
        </p:grpSp>
        <p:sp>
          <p:nvSpPr>
            <p:cNvPr id="31" name="TextBox 35"/>
            <p:cNvSpPr txBox="1">
              <a:spLocks noChangeArrowheads="1"/>
            </p:cNvSpPr>
            <p:nvPr/>
          </p:nvSpPr>
          <p:spPr bwMode="auto">
            <a:xfrm>
              <a:off x="6850858" y="3257918"/>
              <a:ext cx="1145914" cy="63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9pPr>
            </a:lstStyle>
            <a:p>
              <a:pPr rtl="0" eaLnBrk="1" hangingPunct="1">
                <a:spcBef>
                  <a:spcPct val="0"/>
                </a:spcBef>
                <a:buClrTx/>
                <a:buSzTx/>
                <a:buFontTx/>
                <a:buNone/>
              </a:pPr>
              <a:r>
                <a:rPr lang="en-US" altLang="zh-CN" sz="900">
                  <a:solidFill>
                    <a:srgbClr val="FFFFFF"/>
                  </a:solidFill>
                  <a:latin typeface="Arial" panose="020B0604020202020204" pitchFamily="34" charset="0"/>
                </a:rPr>
                <a:t>d02</a:t>
              </a:r>
              <a:endParaRPr lang="zh-CN" altLang="en-US" sz="900">
                <a:solidFill>
                  <a:srgbClr val="FFFFFF"/>
                </a:solidFill>
                <a:latin typeface="Arial" panose="020B0604020202020204" pitchFamily="34" charset="0"/>
              </a:endParaRPr>
            </a:p>
          </p:txBody>
        </p:sp>
        <p:sp>
          <p:nvSpPr>
            <p:cNvPr id="32" name="TextBox 36"/>
            <p:cNvSpPr txBox="1">
              <a:spLocks noChangeArrowheads="1"/>
            </p:cNvSpPr>
            <p:nvPr/>
          </p:nvSpPr>
          <p:spPr bwMode="auto">
            <a:xfrm>
              <a:off x="4322070" y="3329473"/>
              <a:ext cx="1145914" cy="63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9pPr>
            </a:lstStyle>
            <a:p>
              <a:pPr rtl="0" eaLnBrk="1" hangingPunct="1">
                <a:spcBef>
                  <a:spcPct val="0"/>
                </a:spcBef>
                <a:buClrTx/>
                <a:buSzTx/>
                <a:buFontTx/>
                <a:buNone/>
              </a:pPr>
              <a:r>
                <a:rPr lang="en-US" altLang="zh-CN" sz="900">
                  <a:solidFill>
                    <a:srgbClr val="FFFFFF"/>
                  </a:solidFill>
                  <a:latin typeface="Arial" panose="020B0604020202020204" pitchFamily="34" charset="0"/>
                </a:rPr>
                <a:t>d03</a:t>
              </a:r>
              <a:endParaRPr lang="zh-CN" altLang="en-US" sz="900">
                <a:solidFill>
                  <a:srgbClr val="FFFFFF"/>
                </a:solidFill>
                <a:latin typeface="Arial" panose="020B0604020202020204" pitchFamily="34" charset="0"/>
              </a:endParaRPr>
            </a:p>
          </p:txBody>
        </p:sp>
      </p:grpSp>
      <p:pic>
        <p:nvPicPr>
          <p:cNvPr id="36" name="Picture 4" descr="I:\2015年工作\公益项目\2011公益项目-北极航道\2015年\picture\20150805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546" y="2254371"/>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0001" y="2231725"/>
            <a:ext cx="2158994"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hape 183"/>
          <p:cNvSpPr txBox="1"/>
          <p:nvPr/>
        </p:nvSpPr>
        <p:spPr>
          <a:xfrm>
            <a:off x="1092800" y="225704"/>
            <a:ext cx="6858000" cy="489346"/>
          </a:xfrm>
          <a:prstGeom prst="rect">
            <a:avLst/>
          </a:prstGeom>
        </p:spPr>
        <p:txBody>
          <a:bodyPr>
            <a:normAutofit/>
          </a:bodyPr>
          <a:lstStyle>
            <a:lvl1pPr algn="ctr" defTabSz="914400" rtl="0" eaLnBrk="1" latinLnBrk="0" hangingPunct="1">
              <a:spcBef>
                <a:spcPct val="0"/>
              </a:spcBef>
              <a:buNone/>
              <a:defRPr sz="4700" kern="1200">
                <a:solidFill>
                  <a:schemeClr val="tx1"/>
                </a:solidFill>
                <a:latin typeface="+mj-lt"/>
                <a:ea typeface="+mj-ea"/>
                <a:cs typeface="+mj-cs"/>
              </a:defRPr>
            </a:lvl1pPr>
          </a:lstStyle>
          <a:p>
            <a:r>
              <a:rPr lang="en-US" altLang="zh-CN" sz="2000" b="1" dirty="0">
                <a:solidFill>
                  <a:srgbClr val="002060"/>
                </a:solidFill>
                <a:latin typeface="+mn-lt"/>
                <a:ea typeface="微软雅黑" panose="020B0503020204020204" pitchFamily="34" charset="-122"/>
                <a:sym typeface="微软雅黑" panose="020B0503020204020204" pitchFamily="34" charset="-122"/>
              </a:rPr>
              <a:t>Polar Ice</a:t>
            </a:r>
            <a:endParaRPr lang="zh-CN" altLang="en-US" sz="2000" b="1" dirty="0">
              <a:solidFill>
                <a:srgbClr val="002060"/>
              </a:solidFill>
              <a:latin typeface="+mn-lt"/>
              <a:ea typeface="微软雅黑" panose="020B0503020204020204" pitchFamily="34" charset="-122"/>
              <a:sym typeface="微软雅黑" panose="020B0503020204020204" pitchFamily="34" charset="-122"/>
            </a:endParaRPr>
          </a:p>
        </p:txBody>
      </p:sp>
      <p:sp>
        <p:nvSpPr>
          <p:cNvPr id="18" name="文本占位符 3"/>
          <p:cNvSpPr txBox="1"/>
          <p:nvPr/>
        </p:nvSpPr>
        <p:spPr>
          <a:xfrm>
            <a:off x="11906" y="810256"/>
            <a:ext cx="8903494" cy="1332547"/>
          </a:xfr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53695" lvl="1">
              <a:spcBef>
                <a:spcPts val="900"/>
              </a:spcBef>
              <a:buFont typeface="Wingdings" panose="05000000000000000000" pitchFamily="2" charset="2"/>
              <a:buChar char="p"/>
              <a:defRPr>
                <a:uFillTx/>
              </a:defRPr>
            </a:pPr>
            <a:r>
              <a:rPr lang="en-US" altLang="zh-CN" sz="1500" dirty="0">
                <a:solidFill>
                  <a:srgbClr val="000000"/>
                </a:solidFill>
                <a:latin typeface="Times New Roman" panose="02020603050405020304" pitchFamily="18" charset="0"/>
                <a:sym typeface="黑体" panose="02010609060101010101" charset="-122"/>
              </a:rPr>
              <a:t>Polar WRF model</a:t>
            </a:r>
            <a:r>
              <a:rPr lang="zh-CN" altLang="en-US" sz="1500" dirty="0">
                <a:solidFill>
                  <a:srgbClr val="000000"/>
                </a:solidFill>
                <a:latin typeface="Times New Roman" panose="02020603050405020304" pitchFamily="18" charset="0"/>
                <a:sym typeface="黑体" panose="02010609060101010101" charset="-122"/>
              </a:rPr>
              <a:t> </a:t>
            </a:r>
            <a:r>
              <a:rPr lang="en-US" altLang="zh-CN" sz="1500" dirty="0">
                <a:solidFill>
                  <a:srgbClr val="000000"/>
                </a:solidFill>
                <a:latin typeface="Times New Roman" panose="02020603050405020304" pitchFamily="18" charset="0"/>
                <a:sym typeface="黑体" panose="02010609060101010101" charset="-122"/>
              </a:rPr>
              <a:t>(30-10-3km)</a:t>
            </a:r>
            <a:endParaRPr lang="en-US" altLang="zh-CN" sz="1500" dirty="0">
              <a:solidFill>
                <a:srgbClr val="000000"/>
              </a:solidFill>
              <a:latin typeface="Times New Roman" panose="02020603050405020304" pitchFamily="18" charset="0"/>
              <a:sym typeface="黑体" panose="02010609060101010101" charset="-122"/>
            </a:endParaRPr>
          </a:p>
          <a:p>
            <a:pPr marL="353695" lvl="1">
              <a:spcBef>
                <a:spcPts val="900"/>
              </a:spcBef>
              <a:buFont typeface="Wingdings" panose="05000000000000000000" pitchFamily="2" charset="2"/>
              <a:buChar char="p"/>
              <a:defRPr>
                <a:uFillTx/>
              </a:defRPr>
            </a:pPr>
            <a:r>
              <a:rPr lang="en-US" altLang="zh-CN" sz="1500" dirty="0" err="1">
                <a:solidFill>
                  <a:srgbClr val="000000"/>
                </a:solidFill>
                <a:latin typeface="Times New Roman" panose="02020603050405020304" pitchFamily="18" charset="0"/>
                <a:sym typeface="黑体" panose="02010609060101010101" charset="-122"/>
              </a:rPr>
              <a:t>MITgcm</a:t>
            </a:r>
            <a:r>
              <a:rPr lang="en-US" altLang="zh-CN" sz="1500" dirty="0">
                <a:solidFill>
                  <a:srgbClr val="000000"/>
                </a:solidFill>
                <a:latin typeface="Times New Roman" panose="02020603050405020304" pitchFamily="18" charset="0"/>
                <a:sym typeface="黑体" panose="02010609060101010101" charset="-122"/>
              </a:rPr>
              <a:t> ice-ocean model</a:t>
            </a:r>
            <a:r>
              <a:rPr lang="zh-CN" altLang="en-US" sz="1500" dirty="0">
                <a:solidFill>
                  <a:srgbClr val="000000"/>
                </a:solidFill>
                <a:latin typeface="Times New Roman" panose="02020603050405020304" pitchFamily="18" charset="0"/>
                <a:sym typeface="黑体" panose="02010609060101010101" charset="-122"/>
              </a:rPr>
              <a:t> </a:t>
            </a:r>
            <a:r>
              <a:rPr lang="en-US" altLang="zh-CN" sz="1500" dirty="0">
                <a:solidFill>
                  <a:srgbClr val="000000"/>
                </a:solidFill>
                <a:latin typeface="Times New Roman" panose="02020603050405020304" pitchFamily="18" charset="0"/>
                <a:sym typeface="黑体" panose="02010609060101010101" charset="-122"/>
              </a:rPr>
              <a:t>(4km)</a:t>
            </a:r>
            <a:endParaRPr lang="en-US" altLang="zh-CN" sz="1500" dirty="0">
              <a:solidFill>
                <a:srgbClr val="000000"/>
              </a:solidFill>
              <a:latin typeface="Times New Roman" panose="02020603050405020304" pitchFamily="18" charset="0"/>
              <a:sym typeface="黑体" panose="02010609060101010101" charset="-122"/>
            </a:endParaRPr>
          </a:p>
          <a:p>
            <a:pPr marL="353695" lvl="1">
              <a:spcBef>
                <a:spcPts val="900"/>
              </a:spcBef>
              <a:buFont typeface="Wingdings" panose="05000000000000000000" pitchFamily="2" charset="2"/>
              <a:buChar char="p"/>
              <a:defRPr>
                <a:uFillTx/>
              </a:defRPr>
            </a:pPr>
            <a:r>
              <a:rPr lang="en-US" altLang="zh-CN" sz="1500" dirty="0">
                <a:solidFill>
                  <a:srgbClr val="000000"/>
                </a:solidFill>
                <a:latin typeface="Times New Roman" panose="02020603050405020304" pitchFamily="18" charset="0"/>
                <a:sym typeface="黑体" panose="02010609060101010101" charset="-122"/>
              </a:rPr>
              <a:t>EnKF ice-ocean data assimilation (in research)</a:t>
            </a:r>
            <a:endParaRPr lang="en-US" altLang="zh-CN" sz="1500" dirty="0">
              <a:solidFill>
                <a:srgbClr val="000000"/>
              </a:solidFill>
              <a:latin typeface="Times New Roman" panose="02020603050405020304" pitchFamily="18" charset="0"/>
              <a:sym typeface="黑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2791015">
            <a:off x="3575585" y="-1043973"/>
            <a:ext cx="1992830" cy="2087946"/>
          </a:xfrm>
          <a:prstGeom prst="rect">
            <a:avLst/>
          </a:prstGeom>
          <a:solidFill>
            <a:schemeClr val="accent1"/>
          </a:solidFill>
          <a:ln>
            <a:solidFill>
              <a:schemeClr val="bg1"/>
            </a:solidFill>
          </a:ln>
          <a:effectLst>
            <a:outerShdw blurRad="2159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317731" y="4267377"/>
            <a:ext cx="868523" cy="904875"/>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nvSpPr>
        <p:spPr>
          <a:xfrm>
            <a:off x="6305514" y="3152204"/>
            <a:ext cx="1118350" cy="1685039"/>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5" name="Picture 14" descr="006%20copy"/>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29810" y="3919149"/>
            <a:ext cx="1766963" cy="10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教育72 copy"/>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1196" y="2502315"/>
            <a:ext cx="1774496" cy="117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IMG_52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5121" y="3935797"/>
            <a:ext cx="1808291" cy="108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IMG_52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1260" y="3923531"/>
            <a:ext cx="1774432" cy="107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006%20copy"/>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8075" y="1489013"/>
            <a:ext cx="960272" cy="30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006%20copy"/>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4460" y="1468769"/>
            <a:ext cx="632258" cy="36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006%20copy"/>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26920" y="1835482"/>
            <a:ext cx="471818" cy="4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descr="006%20copy"/>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1353" y="1892632"/>
            <a:ext cx="9020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006%20copy"/>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4662" y="1922398"/>
            <a:ext cx="6120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60周年02 cop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a:xfrm>
            <a:off x="1829810" y="2496133"/>
            <a:ext cx="1754583" cy="1172493"/>
          </a:xfrm>
          <a:prstGeom prst="rect">
            <a:avLst/>
          </a:prstGeom>
        </p:spPr>
      </p:pic>
      <p:pic>
        <p:nvPicPr>
          <p:cNvPr id="28" name="Picture 6" descr="60周年01 cop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2497" y="2496133"/>
            <a:ext cx="1790916" cy="119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8"/>
          <p:cNvSpPr txBox="1"/>
          <p:nvPr/>
        </p:nvSpPr>
        <p:spPr>
          <a:xfrm>
            <a:off x="6378224" y="1067884"/>
            <a:ext cx="2788353" cy="1405000"/>
          </a:xfrm>
          <a:prstGeom prst="rect">
            <a:avLst/>
          </a:prstGeom>
          <a:noFill/>
        </p:spPr>
        <p:txBody>
          <a:bodyPr wrap="square" rtlCol="0" anchor="t">
            <a:spAutoFit/>
          </a:bodyPr>
          <a:lstStyle/>
          <a:p>
            <a:pPr marL="285750" indent="-285750">
              <a:spcBef>
                <a:spcPct val="20000"/>
              </a:spcBef>
              <a:buFont typeface="Wingdings" panose="05000000000000000000" pitchFamily="2" charset="2"/>
              <a:buChar char="p"/>
            </a:pPr>
            <a:r>
              <a:rPr lang="en-US" altLang="zh-CN" sz="1350" dirty="0">
                <a:ea typeface="微软雅黑" panose="020B0503020204020204" pitchFamily="34" charset="-122"/>
                <a:cs typeface="微软雅黑" panose="020B0503020204020204" pitchFamily="34" charset="-122"/>
                <a:sym typeface="+mn-ea"/>
              </a:rPr>
              <a:t>Central Media, CCTV, China National Radio, China Radio International</a:t>
            </a:r>
            <a:endParaRPr lang="en-US" altLang="zh-CN" sz="1350" dirty="0">
              <a:ea typeface="微软雅黑" panose="020B0503020204020204" pitchFamily="34" charset="-122"/>
              <a:cs typeface="微软雅黑" panose="020B0503020204020204" pitchFamily="34" charset="-122"/>
              <a:sym typeface="+mn-ea"/>
            </a:endParaRPr>
          </a:p>
          <a:p>
            <a:pPr marL="285750" indent="-285750">
              <a:spcBef>
                <a:spcPct val="20000"/>
              </a:spcBef>
              <a:buFont typeface="Wingdings" panose="05000000000000000000" pitchFamily="2" charset="2"/>
              <a:buChar char="p"/>
            </a:pPr>
            <a:r>
              <a:rPr lang="en-US" altLang="zh-CN" sz="1400" dirty="0">
                <a:ea typeface="微软雅黑" panose="020B0503020204020204" pitchFamily="34" charset="-122"/>
                <a:cs typeface="微软雅黑" panose="020B0503020204020204" pitchFamily="34" charset="-122"/>
              </a:rPr>
              <a:t>7 programs in CCTV, </a:t>
            </a:r>
            <a:r>
              <a:rPr lang="en-US" altLang="zh-CN" sz="1400" dirty="0">
                <a:ea typeface="微软雅黑" panose="020B0503020204020204" pitchFamily="34" charset="-122"/>
                <a:cs typeface="微软雅黑" panose="020B0503020204020204" pitchFamily="34" charset="-122"/>
                <a:sym typeface="+mn-ea"/>
              </a:rPr>
              <a:t>CETV, </a:t>
            </a:r>
            <a:r>
              <a:rPr lang="en-US" altLang="zh-CN" sz="1400" dirty="0">
                <a:ea typeface="微软雅黑" panose="020B0503020204020204" pitchFamily="34" charset="-122"/>
                <a:cs typeface="微软雅黑" panose="020B0503020204020204" pitchFamily="34" charset="-122"/>
              </a:rPr>
              <a:t>Phoenix Satellite TV and the Travel Channel  </a:t>
            </a:r>
            <a:endParaRPr lang="en-US" altLang="zh-CN" sz="1400" dirty="0">
              <a:ea typeface="微软雅黑" panose="020B0503020204020204" pitchFamily="34" charset="-122"/>
              <a:cs typeface="微软雅黑" panose="020B0503020204020204" pitchFamily="34" charset="-122"/>
            </a:endParaRPr>
          </a:p>
        </p:txBody>
      </p:sp>
      <p:sp>
        <p:nvSpPr>
          <p:cNvPr id="30" name="Rectangle 3"/>
          <p:cNvSpPr txBox="1">
            <a:spLocks noChangeArrowheads="1"/>
          </p:cNvSpPr>
          <p:nvPr/>
        </p:nvSpPr>
        <p:spPr bwMode="auto">
          <a:xfrm>
            <a:off x="6400801" y="1471417"/>
            <a:ext cx="2743200" cy="978218"/>
          </a:xfrm>
          <a:prstGeom prst="rect">
            <a:avLst/>
          </a:prstGeom>
          <a:noFill/>
          <a:ln w="9525">
            <a:noFill/>
            <a:miter lim="800000"/>
          </a:ln>
          <a:effectLst/>
        </p:spPr>
        <p:txBody>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spcBef>
                <a:spcPct val="20000"/>
              </a:spcBef>
              <a:buFontTx/>
              <a:buChar char="•"/>
            </a:pP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12"/>
          <p:cNvSpPr txBox="1">
            <a:spLocks noChangeArrowheads="1"/>
          </p:cNvSpPr>
          <p:nvPr/>
        </p:nvSpPr>
        <p:spPr bwMode="auto">
          <a:xfrm>
            <a:off x="3783724" y="183753"/>
            <a:ext cx="1545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2400" b="1" dirty="0">
                <a:solidFill>
                  <a:schemeClr val="bg1"/>
                </a:solidFill>
                <a:latin typeface="+mn-lt"/>
                <a:ea typeface="微软雅黑" panose="020B0503020204020204" pitchFamily="34" charset="-122"/>
              </a:rPr>
              <a:t>Services</a:t>
            </a:r>
            <a:endParaRPr lang="zh-CN" altLang="en-US" sz="2400" b="1" dirty="0">
              <a:solidFill>
                <a:schemeClr val="bg1"/>
              </a:solidFill>
              <a:latin typeface="+mn-lt"/>
              <a:ea typeface="微软雅黑" panose="020B0503020204020204" pitchFamily="34" charset="-122"/>
            </a:endParaRPr>
          </a:p>
        </p:txBody>
      </p:sp>
      <p:pic>
        <p:nvPicPr>
          <p:cNvPr id="1026" name="Picture 2" descr="https://ss1.baidu.com/6ONXsjip0QIZ8tyhnq/it/u=260935945,2849154546&amp;fm=58"/>
          <p:cNvPicPr>
            <a:picLocks noChangeAspect="1" noChangeArrowheads="1"/>
          </p:cNvPicPr>
          <p:nvPr/>
        </p:nvPicPr>
        <p:blipFill rotWithShape="1">
          <a:blip r:embed="rId12">
            <a:extLst>
              <a:ext uri="{28A0092B-C50C-407E-A947-70E740481C1C}">
                <a14:useLocalDpi xmlns:a14="http://schemas.microsoft.com/office/drawing/2010/main" val="0"/>
              </a:ext>
            </a:extLst>
          </a:blip>
          <a:srcRect t="26664" b="29491"/>
          <a:stretch>
            <a:fillRect/>
          </a:stretch>
        </p:blipFill>
        <p:spPr bwMode="auto">
          <a:xfrm>
            <a:off x="2684099" y="1436537"/>
            <a:ext cx="738966" cy="324000"/>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p:cNvSpPr/>
          <p:nvPr/>
        </p:nvSpPr>
        <p:spPr>
          <a:xfrm>
            <a:off x="116745" y="1449682"/>
            <a:ext cx="2367670" cy="621709"/>
          </a:xfrm>
          <a:prstGeom prst="rect">
            <a:avLst/>
          </a:prstGeom>
          <a:solidFill>
            <a:sysClr val="window" lastClr="FFFFFF"/>
          </a:solidFill>
          <a:ln w="25400" cap="flat" cmpd="sng" algn="ctr">
            <a:noFill/>
            <a:prstDash val="solid"/>
          </a:ln>
          <a:effectLst/>
        </p:spPr>
        <p:txBody>
          <a:bodyPr wrap="square">
            <a:spAutoFit/>
          </a:bodyPr>
          <a:lstStyle/>
          <a:p>
            <a:pPr algn="ctr" defTabSz="800100" latinLnBrk="1">
              <a:lnSpc>
                <a:spcPct val="90000"/>
              </a:lnSpc>
              <a:spcAft>
                <a:spcPct val="35000"/>
              </a:spcAft>
              <a:defRPr/>
            </a:pPr>
            <a:r>
              <a:rPr lang="en-US" altLang="zh-CN" sz="1600" kern="0" dirty="0">
                <a:solidFill>
                  <a:srgbClr val="1C229E"/>
                </a:solidFill>
                <a:ea typeface="黑体" panose="02010609060101010101" charset="-122"/>
                <a:cs typeface="Times New Roman" panose="02020603050405020304" pitchFamily="18" charset="0"/>
              </a:rPr>
              <a:t>Products </a:t>
            </a:r>
            <a:endParaRPr lang="en-US" altLang="zh-CN" sz="1600" kern="0" dirty="0">
              <a:solidFill>
                <a:srgbClr val="1C229E"/>
              </a:solidFill>
              <a:ea typeface="黑体" panose="02010609060101010101" charset="-122"/>
              <a:cs typeface="Times New Roman" panose="02020603050405020304" pitchFamily="18" charset="0"/>
            </a:endParaRPr>
          </a:p>
          <a:p>
            <a:pPr algn="ctr" defTabSz="800100" latinLnBrk="1">
              <a:lnSpc>
                <a:spcPct val="90000"/>
              </a:lnSpc>
              <a:spcAft>
                <a:spcPct val="35000"/>
              </a:spcAft>
              <a:defRPr/>
            </a:pPr>
            <a:r>
              <a:rPr lang="en-US" altLang="zh-CN" sz="1600" kern="0" dirty="0">
                <a:solidFill>
                  <a:srgbClr val="1C229E"/>
                </a:solidFill>
                <a:ea typeface="黑体" panose="02010609060101010101" charset="-122"/>
                <a:cs typeface="Times New Roman" panose="02020603050405020304" pitchFamily="18" charset="0"/>
              </a:rPr>
              <a:t>Dissemination</a:t>
            </a:r>
            <a:endParaRPr lang="en-US" altLang="zh-CN" sz="1600" kern="0" dirty="0">
              <a:solidFill>
                <a:srgbClr val="1C229E"/>
              </a:solidFill>
              <a:ea typeface="黑体" panose="02010609060101010101"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72798" y="1237936"/>
            <a:ext cx="8001020" cy="3647468"/>
            <a:chOff x="614839" y="1111812"/>
            <a:chExt cx="8001020" cy="3647468"/>
          </a:xfrm>
        </p:grpSpPr>
        <p:grpSp>
          <p:nvGrpSpPr>
            <p:cNvPr id="5" name="组合 4"/>
            <p:cNvGrpSpPr/>
            <p:nvPr/>
          </p:nvGrpSpPr>
          <p:grpSpPr>
            <a:xfrm>
              <a:off x="614839" y="1111812"/>
              <a:ext cx="8001020" cy="3647468"/>
              <a:chOff x="1291" y="2335"/>
              <a:chExt cx="14400" cy="7250"/>
            </a:xfrm>
          </p:grpSpPr>
          <p:pic>
            <p:nvPicPr>
              <p:cNvPr id="4" name="Picture 39"/>
              <p:cNvPicPr>
                <a:picLocks noChangeAspect="1" noChangeArrowheads="1"/>
              </p:cNvPicPr>
              <p:nvPr/>
            </p:nvPicPr>
            <p:blipFill>
              <a:blip r:embed="rId1" cstate="print"/>
              <a:srcRect/>
              <a:stretch>
                <a:fillRect/>
              </a:stretch>
            </p:blipFill>
            <p:spPr bwMode="auto">
              <a:xfrm>
                <a:off x="1291" y="2335"/>
                <a:ext cx="14400" cy="7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流程图: 过程 8"/>
              <p:cNvSpPr>
                <a:spLocks noChangeArrowheads="1"/>
              </p:cNvSpPr>
              <p:nvPr/>
            </p:nvSpPr>
            <p:spPr bwMode="auto">
              <a:xfrm>
                <a:off x="9286" y="4830"/>
                <a:ext cx="1473" cy="1135"/>
              </a:xfrm>
              <a:prstGeom prst="flowChartProcess">
                <a:avLst/>
              </a:prstGeom>
              <a:blipFill dpi="0" rotWithShape="1">
                <a:blip r:embed="rId2" cstate="print"/>
                <a:srcRect/>
                <a:stretch>
                  <a:fillRect/>
                </a:stretch>
              </a:blipFill>
              <a:ln w="25400">
                <a:solidFill>
                  <a:srgbClr val="FF0000"/>
                </a:solidFill>
                <a:miter lim="800000"/>
              </a:ln>
            </p:spPr>
            <p:txBody>
              <a:bodyPr/>
              <a:lstStyle/>
              <a:p>
                <a:pPr algn="ctr">
                  <a:defRPr/>
                </a:pPr>
                <a:endParaRPr lang="zh-CN" altLang="en-US" sz="800" dirty="0">
                  <a:solidFill>
                    <a:srgbClr val="072063"/>
                  </a:solidFill>
                </a:endParaRPr>
              </a:p>
            </p:txBody>
          </p:sp>
          <p:sp>
            <p:nvSpPr>
              <p:cNvPr id="10" name="流程图: 过程 9"/>
              <p:cNvSpPr>
                <a:spLocks noChangeArrowheads="1"/>
              </p:cNvSpPr>
              <p:nvPr/>
            </p:nvSpPr>
            <p:spPr bwMode="auto">
              <a:xfrm>
                <a:off x="3616" y="4942"/>
                <a:ext cx="1588" cy="1135"/>
              </a:xfrm>
              <a:prstGeom prst="flowChartProcess">
                <a:avLst/>
              </a:prstGeom>
              <a:blipFill dpi="0" rotWithShape="1">
                <a:blip r:embed="rId3" cstate="print"/>
                <a:srcRect/>
                <a:stretch>
                  <a:fillRect/>
                </a:stretch>
              </a:blipFill>
              <a:ln w="25400">
                <a:solidFill>
                  <a:srgbClr val="FF0000"/>
                </a:solidFill>
                <a:miter lim="800000"/>
              </a:ln>
            </p:spPr>
            <p:txBody>
              <a:bodyPr/>
              <a:lstStyle/>
              <a:p>
                <a:pPr algn="ctr">
                  <a:defRPr/>
                </a:pPr>
                <a:endParaRPr lang="zh-CN" altLang="en-US" sz="800" dirty="0">
                  <a:solidFill>
                    <a:srgbClr val="072063"/>
                  </a:solidFill>
                </a:endParaRPr>
              </a:p>
            </p:txBody>
          </p:sp>
          <p:sp>
            <p:nvSpPr>
              <p:cNvPr id="11" name="流程图: 过程 10"/>
              <p:cNvSpPr>
                <a:spLocks noChangeArrowheads="1"/>
              </p:cNvSpPr>
              <p:nvPr/>
            </p:nvSpPr>
            <p:spPr bwMode="auto">
              <a:xfrm>
                <a:off x="7131" y="3810"/>
                <a:ext cx="1475" cy="1132"/>
              </a:xfrm>
              <a:prstGeom prst="flowChartProcess">
                <a:avLst/>
              </a:prstGeom>
              <a:blipFill dpi="0" rotWithShape="1">
                <a:blip r:embed="rId4" cstate="print"/>
                <a:srcRect/>
                <a:stretch>
                  <a:fillRect/>
                </a:stretch>
              </a:blipFill>
              <a:ln w="25400">
                <a:solidFill>
                  <a:srgbClr val="FF0000"/>
                </a:solidFill>
                <a:miter lim="800000"/>
              </a:ln>
            </p:spPr>
            <p:txBody>
              <a:bodyPr/>
              <a:lstStyle/>
              <a:p>
                <a:pPr algn="ctr">
                  <a:defRPr/>
                </a:pPr>
                <a:endParaRPr lang="zh-CN" altLang="en-US" sz="800" dirty="0">
                  <a:solidFill>
                    <a:srgbClr val="072063"/>
                  </a:solidFill>
                </a:endParaRPr>
              </a:p>
            </p:txBody>
          </p:sp>
          <p:sp>
            <p:nvSpPr>
              <p:cNvPr id="12" name="流程图: 过程 11"/>
              <p:cNvSpPr>
                <a:spLocks noChangeArrowheads="1"/>
              </p:cNvSpPr>
              <p:nvPr/>
            </p:nvSpPr>
            <p:spPr bwMode="auto">
              <a:xfrm>
                <a:off x="8151" y="7665"/>
                <a:ext cx="1588" cy="1135"/>
              </a:xfrm>
              <a:prstGeom prst="flowChartProcess">
                <a:avLst/>
              </a:prstGeom>
              <a:blipFill dpi="0" rotWithShape="1">
                <a:blip r:embed="rId5" cstate="print"/>
                <a:srcRect/>
                <a:stretch>
                  <a:fillRect/>
                </a:stretch>
              </a:blipFill>
              <a:ln w="25400">
                <a:solidFill>
                  <a:srgbClr val="FF0000"/>
                </a:solidFill>
                <a:miter lim="800000"/>
              </a:ln>
            </p:spPr>
            <p:txBody>
              <a:bodyPr/>
              <a:lstStyle/>
              <a:p>
                <a:pPr algn="ctr">
                  <a:defRPr/>
                </a:pPr>
                <a:endParaRPr lang="zh-CN" altLang="en-US" sz="800" dirty="0">
                  <a:solidFill>
                    <a:srgbClr val="072063"/>
                  </a:solidFill>
                </a:endParaRPr>
              </a:p>
            </p:txBody>
          </p:sp>
          <p:sp>
            <p:nvSpPr>
              <p:cNvPr id="13" name="TextBox 14"/>
              <p:cNvSpPr txBox="1"/>
              <p:nvPr/>
            </p:nvSpPr>
            <p:spPr>
              <a:xfrm>
                <a:off x="1291" y="4942"/>
                <a:ext cx="2040" cy="67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800" dirty="0">
                    <a:solidFill>
                      <a:srgbClr val="072063"/>
                    </a:solidFill>
                    <a:latin typeface="+mn-lt"/>
                    <a:ea typeface="微软雅黑" panose="020B0503020204020204" pitchFamily="34" charset="-122"/>
                    <a:cs typeface="微软雅黑" panose="020B0503020204020204" pitchFamily="34" charset="-122"/>
                  </a:rPr>
                  <a:t>Gulf of Aden Escort Guarantee</a:t>
                </a:r>
                <a:endParaRPr lang="en-US" altLang="zh-CN" sz="800" dirty="0">
                  <a:solidFill>
                    <a:srgbClr val="072063"/>
                  </a:solidFill>
                  <a:latin typeface="+mn-lt"/>
                  <a:ea typeface="微软雅黑" panose="020B0503020204020204" pitchFamily="34" charset="-122"/>
                  <a:cs typeface="微软雅黑" panose="020B0503020204020204" pitchFamily="34" charset="-122"/>
                </a:endParaRPr>
              </a:p>
            </p:txBody>
          </p:sp>
          <p:sp>
            <p:nvSpPr>
              <p:cNvPr id="14" name="TextBox 15"/>
              <p:cNvSpPr txBox="1"/>
              <p:nvPr/>
            </p:nvSpPr>
            <p:spPr>
              <a:xfrm>
                <a:off x="7204" y="4971"/>
                <a:ext cx="1405" cy="119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sz="800" dirty="0">
                    <a:solidFill>
                      <a:srgbClr val="072063"/>
                    </a:solidFill>
                    <a:latin typeface="+mn-lt"/>
                    <a:ea typeface="微软雅黑" panose="020B0503020204020204" pitchFamily="34" charset="-122"/>
                    <a:cs typeface="微软雅黑" panose="020B0503020204020204" pitchFamily="34" charset="-122"/>
                  </a:rPr>
                  <a:t>Radioative material monitoring in West Pacific </a:t>
                </a:r>
                <a:endParaRPr lang="en-US" sz="800" dirty="0">
                  <a:solidFill>
                    <a:srgbClr val="072063"/>
                  </a:solidFill>
                  <a:latin typeface="+mn-lt"/>
                  <a:ea typeface="微软雅黑" panose="020B0503020204020204" pitchFamily="34" charset="-122"/>
                  <a:cs typeface="微软雅黑" panose="020B0503020204020204" pitchFamily="34" charset="-122"/>
                </a:endParaRPr>
              </a:p>
            </p:txBody>
          </p:sp>
          <p:sp>
            <p:nvSpPr>
              <p:cNvPr id="15" name="TextBox 16"/>
              <p:cNvSpPr txBox="1"/>
              <p:nvPr/>
            </p:nvSpPr>
            <p:spPr>
              <a:xfrm>
                <a:off x="9739" y="8005"/>
                <a:ext cx="2452" cy="4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800">
                    <a:solidFill>
                      <a:srgbClr val="072063"/>
                    </a:solidFill>
                    <a:latin typeface="+mn-lt"/>
                    <a:ea typeface="微软雅黑" panose="020B0503020204020204" pitchFamily="34" charset="-122"/>
                    <a:cs typeface="微软雅黑" panose="020B0503020204020204" pitchFamily="34" charset="-122"/>
                  </a:rPr>
                  <a:t>Antrarctic Expedition</a:t>
                </a:r>
                <a:endParaRPr lang="en-US" altLang="zh-CN" sz="800">
                  <a:solidFill>
                    <a:srgbClr val="072063"/>
                  </a:solidFill>
                  <a:latin typeface="+mn-lt"/>
                  <a:ea typeface="微软雅黑" panose="020B0503020204020204" pitchFamily="34" charset="-122"/>
                  <a:cs typeface="微软雅黑" panose="020B0503020204020204" pitchFamily="34" charset="-122"/>
                </a:endParaRPr>
              </a:p>
            </p:txBody>
          </p:sp>
          <p:sp>
            <p:nvSpPr>
              <p:cNvPr id="16" name="TextBox 17"/>
              <p:cNvSpPr txBox="1"/>
              <p:nvPr/>
            </p:nvSpPr>
            <p:spPr>
              <a:xfrm>
                <a:off x="8831" y="6077"/>
                <a:ext cx="2383" cy="91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800" dirty="0">
                    <a:solidFill>
                      <a:srgbClr val="072063"/>
                    </a:solidFill>
                    <a:latin typeface="+mn-lt"/>
                    <a:ea typeface="微软雅黑" panose="020B0503020204020204" pitchFamily="34" charset="-122"/>
                    <a:cs typeface="微软雅黑" panose="020B0503020204020204" pitchFamily="34" charset="-122"/>
                  </a:rPr>
                  <a:t>test guarantee </a:t>
                </a:r>
                <a:r>
                  <a:rPr lang="en-US" altLang="zh-CN" sz="800" dirty="0" err="1">
                    <a:solidFill>
                      <a:srgbClr val="072063"/>
                    </a:solidFill>
                    <a:latin typeface="+mn-lt"/>
                    <a:ea typeface="微软雅黑" panose="020B0503020204020204" pitchFamily="34" charset="-122"/>
                    <a:cs typeface="微软雅黑" panose="020B0503020204020204" pitchFamily="34" charset="-122"/>
                  </a:rPr>
                  <a:t>of“Jiaolong”deep</a:t>
                </a:r>
                <a:r>
                  <a:rPr lang="en-US" altLang="zh-CN" sz="800" dirty="0">
                    <a:solidFill>
                      <a:srgbClr val="072063"/>
                    </a:solidFill>
                    <a:latin typeface="+mn-lt"/>
                    <a:ea typeface="微软雅黑" panose="020B0503020204020204" pitchFamily="34" charset="-122"/>
                    <a:cs typeface="微软雅黑" panose="020B0503020204020204" pitchFamily="34" charset="-122"/>
                  </a:rPr>
                  <a:t> submersible device </a:t>
                </a:r>
                <a:endParaRPr lang="en-US" altLang="zh-CN" sz="800" dirty="0">
                  <a:solidFill>
                    <a:srgbClr val="072063"/>
                  </a:solidFill>
                  <a:latin typeface="+mn-lt"/>
                  <a:ea typeface="微软雅黑" panose="020B0503020204020204" pitchFamily="34" charset="-122"/>
                  <a:cs typeface="微软雅黑" panose="020B0503020204020204" pitchFamily="34" charset="-122"/>
                </a:endParaRPr>
              </a:p>
            </p:txBody>
          </p:sp>
          <p:sp>
            <p:nvSpPr>
              <p:cNvPr id="17" name="流程图: 过程 16"/>
              <p:cNvSpPr>
                <a:spLocks noChangeArrowheads="1"/>
              </p:cNvSpPr>
              <p:nvPr/>
            </p:nvSpPr>
            <p:spPr bwMode="auto">
              <a:xfrm>
                <a:off x="7244" y="2335"/>
                <a:ext cx="1587" cy="1135"/>
              </a:xfrm>
              <a:prstGeom prst="flowChartProcess">
                <a:avLst/>
              </a:prstGeom>
              <a:blipFill dpi="0" rotWithShape="1">
                <a:blip r:embed="rId5" cstate="print"/>
                <a:srcRect/>
                <a:stretch>
                  <a:fillRect/>
                </a:stretch>
              </a:blipFill>
              <a:ln w="25400">
                <a:solidFill>
                  <a:srgbClr val="FF0000"/>
                </a:solidFill>
                <a:miter lim="800000"/>
              </a:ln>
            </p:spPr>
            <p:txBody>
              <a:bodyPr/>
              <a:lstStyle/>
              <a:p>
                <a:pPr algn="ctr">
                  <a:defRPr/>
                </a:pPr>
                <a:endParaRPr lang="zh-CN" altLang="en-US" sz="800" dirty="0">
                  <a:solidFill>
                    <a:srgbClr val="072063"/>
                  </a:solidFill>
                </a:endParaRPr>
              </a:p>
            </p:txBody>
          </p:sp>
          <p:sp>
            <p:nvSpPr>
              <p:cNvPr id="18" name="TextBox 19"/>
              <p:cNvSpPr txBox="1"/>
              <p:nvPr/>
            </p:nvSpPr>
            <p:spPr>
              <a:xfrm>
                <a:off x="8944" y="2562"/>
                <a:ext cx="2574" cy="4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800" dirty="0">
                    <a:solidFill>
                      <a:srgbClr val="072063"/>
                    </a:solidFill>
                    <a:latin typeface="+mn-lt"/>
                    <a:ea typeface="微软雅黑" panose="020B0503020204020204" pitchFamily="34" charset="-122"/>
                    <a:cs typeface="微软雅黑" panose="020B0503020204020204" pitchFamily="34" charset="-122"/>
                    <a:sym typeface="+mn-ea"/>
                  </a:rPr>
                  <a:t>Arctic Expedition</a:t>
                </a:r>
                <a:endParaRPr lang="zh-CN" altLang="en-US" sz="800" dirty="0">
                  <a:solidFill>
                    <a:srgbClr val="072063"/>
                  </a:solidFill>
                  <a:latin typeface="+mn-lt"/>
                  <a:ea typeface="微软雅黑" panose="020B0503020204020204" pitchFamily="34" charset="-122"/>
                  <a:cs typeface="微软雅黑" panose="020B0503020204020204" pitchFamily="34" charset="-122"/>
                </a:endParaRPr>
              </a:p>
            </p:txBody>
          </p:sp>
          <p:sp>
            <p:nvSpPr>
              <p:cNvPr id="19" name="流程图: 过程 18"/>
              <p:cNvSpPr>
                <a:spLocks noChangeArrowheads="1"/>
              </p:cNvSpPr>
              <p:nvPr/>
            </p:nvSpPr>
            <p:spPr bwMode="auto">
              <a:xfrm>
                <a:off x="2141" y="8345"/>
                <a:ext cx="1588" cy="1135"/>
              </a:xfrm>
              <a:prstGeom prst="flowChartProcess">
                <a:avLst/>
              </a:prstGeom>
              <a:blipFill dpi="0" rotWithShape="1">
                <a:blip r:embed="rId6" cstate="print"/>
                <a:srcRect/>
                <a:stretch>
                  <a:fillRect/>
                </a:stretch>
              </a:blipFill>
              <a:ln w="25400">
                <a:solidFill>
                  <a:srgbClr val="FF0000"/>
                </a:solidFill>
                <a:miter lim="800000"/>
              </a:ln>
            </p:spPr>
            <p:txBody>
              <a:bodyPr/>
              <a:lstStyle/>
              <a:p>
                <a:pPr algn="ctr">
                  <a:defRPr/>
                </a:pPr>
                <a:endParaRPr lang="zh-CN" altLang="en-US" sz="800" dirty="0">
                  <a:solidFill>
                    <a:srgbClr val="072063"/>
                  </a:solidFill>
                </a:endParaRPr>
              </a:p>
            </p:txBody>
          </p:sp>
          <p:sp>
            <p:nvSpPr>
              <p:cNvPr id="20" name="TextBox 25"/>
              <p:cNvSpPr txBox="1"/>
              <p:nvPr/>
            </p:nvSpPr>
            <p:spPr>
              <a:xfrm>
                <a:off x="3841" y="8912"/>
                <a:ext cx="2495" cy="67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800">
                    <a:solidFill>
                      <a:srgbClr val="072063"/>
                    </a:solidFill>
                    <a:latin typeface="+mn-lt"/>
                    <a:ea typeface="微软雅黑" panose="020B0503020204020204" pitchFamily="34" charset="-122"/>
                    <a:cs typeface="微软雅黑" panose="020B0503020204020204" pitchFamily="34" charset="-122"/>
                  </a:rPr>
                  <a:t>weather forecast in Zhongshan Station</a:t>
                </a:r>
                <a:endParaRPr lang="en-US" altLang="zh-CN" sz="800">
                  <a:solidFill>
                    <a:srgbClr val="072063"/>
                  </a:solidFill>
                  <a:latin typeface="+mn-lt"/>
                  <a:ea typeface="微软雅黑" panose="020B0503020204020204" pitchFamily="34" charset="-122"/>
                  <a:cs typeface="微软雅黑" panose="020B0503020204020204" pitchFamily="34" charset="-122"/>
                </a:endParaRPr>
              </a:p>
            </p:txBody>
          </p:sp>
          <p:sp>
            <p:nvSpPr>
              <p:cNvPr id="21" name="流程图: 过程 20"/>
              <p:cNvSpPr>
                <a:spLocks noChangeArrowheads="1"/>
              </p:cNvSpPr>
              <p:nvPr/>
            </p:nvSpPr>
            <p:spPr bwMode="auto">
              <a:xfrm>
                <a:off x="13594" y="8345"/>
                <a:ext cx="1587" cy="1135"/>
              </a:xfrm>
              <a:prstGeom prst="flowChartProcess">
                <a:avLst/>
              </a:prstGeom>
              <a:blipFill dpi="0" rotWithShape="1">
                <a:blip r:embed="rId7" cstate="print"/>
                <a:srcRect/>
                <a:stretch>
                  <a:fillRect/>
                </a:stretch>
              </a:blipFill>
              <a:ln w="25400">
                <a:solidFill>
                  <a:srgbClr val="FF0000"/>
                </a:solidFill>
                <a:miter lim="800000"/>
              </a:ln>
            </p:spPr>
            <p:txBody>
              <a:bodyPr/>
              <a:lstStyle/>
              <a:p>
                <a:pPr algn="ctr">
                  <a:defRPr/>
                </a:pPr>
                <a:endParaRPr lang="zh-CN" altLang="en-US" sz="800" dirty="0">
                  <a:solidFill>
                    <a:srgbClr val="072063"/>
                  </a:solidFill>
                </a:endParaRPr>
              </a:p>
            </p:txBody>
          </p:sp>
          <p:sp>
            <p:nvSpPr>
              <p:cNvPr id="22" name="TextBox 27"/>
              <p:cNvSpPr txBox="1"/>
              <p:nvPr/>
            </p:nvSpPr>
            <p:spPr>
              <a:xfrm>
                <a:off x="10986" y="8912"/>
                <a:ext cx="2495" cy="67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800">
                    <a:solidFill>
                      <a:srgbClr val="072063"/>
                    </a:solidFill>
                    <a:latin typeface="+mn-lt"/>
                    <a:ea typeface="微软雅黑" panose="020B0503020204020204" pitchFamily="34" charset="-122"/>
                    <a:cs typeface="微软雅黑" panose="020B0503020204020204" pitchFamily="34" charset="-122"/>
                    <a:sym typeface="+mn-ea"/>
                  </a:rPr>
                  <a:t>weather forecast in Great Wall Station</a:t>
                </a:r>
                <a:endParaRPr lang="zh-CN" altLang="en-US" sz="800">
                  <a:solidFill>
                    <a:srgbClr val="072063"/>
                  </a:solidFill>
                  <a:latin typeface="+mn-lt"/>
                  <a:ea typeface="微软雅黑" panose="020B0503020204020204" pitchFamily="34" charset="-122"/>
                  <a:cs typeface="微软雅黑" panose="020B0503020204020204" pitchFamily="34" charset="-122"/>
                </a:endParaRPr>
              </a:p>
            </p:txBody>
          </p:sp>
          <p:pic>
            <p:nvPicPr>
              <p:cNvPr id="23" name="图片 35"/>
              <p:cNvPicPr>
                <a:picLocks noChangeAspect="1"/>
              </p:cNvPicPr>
              <p:nvPr/>
            </p:nvPicPr>
            <p:blipFill>
              <a:blip r:embed="rId8" cstate="print">
                <a:extLst>
                  <a:ext uri="{28A0092B-C50C-407E-A947-70E740481C1C}">
                    <a14:useLocalDpi xmlns:a14="http://schemas.microsoft.com/office/drawing/2010/main" val="0"/>
                  </a:ext>
                </a:extLst>
              </a:blip>
              <a:srcRect l="5649" t="12000" r="6332" b="61333"/>
              <a:stretch>
                <a:fillRect/>
              </a:stretch>
            </p:blipFill>
            <p:spPr bwMode="auto">
              <a:xfrm>
                <a:off x="3389" y="6417"/>
                <a:ext cx="2300"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36"/>
              <p:cNvSpPr txBox="1"/>
              <p:nvPr/>
            </p:nvSpPr>
            <p:spPr>
              <a:xfrm>
                <a:off x="3049" y="7552"/>
                <a:ext cx="2720" cy="42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800" dirty="0">
                    <a:solidFill>
                      <a:srgbClr val="072063"/>
                    </a:solidFill>
                    <a:latin typeface="+mn-lt"/>
                    <a:ea typeface="微软雅黑" panose="020B0503020204020204" pitchFamily="34" charset="-122"/>
                    <a:cs typeface="微软雅黑" panose="020B0503020204020204" pitchFamily="34" charset="-122"/>
                  </a:rPr>
                  <a:t>MH370 search and rescue</a:t>
                </a:r>
                <a:endParaRPr lang="zh-CN" altLang="en-US" sz="800" dirty="0">
                  <a:solidFill>
                    <a:srgbClr val="072063"/>
                  </a:solidFill>
                  <a:latin typeface="+mn-lt"/>
                  <a:ea typeface="微软雅黑" panose="020B0503020204020204" pitchFamily="34" charset="-122"/>
                  <a:cs typeface="微软雅黑" panose="020B0503020204020204" pitchFamily="34" charset="-122"/>
                </a:endParaRPr>
              </a:p>
            </p:txBody>
          </p:sp>
        </p:grpSp>
        <p:grpSp>
          <p:nvGrpSpPr>
            <p:cNvPr id="25" name="组合 24"/>
            <p:cNvGrpSpPr/>
            <p:nvPr/>
          </p:nvGrpSpPr>
          <p:grpSpPr>
            <a:xfrm>
              <a:off x="2388212" y="1712724"/>
              <a:ext cx="5968058" cy="2042608"/>
              <a:chOff x="8866257" y="3415903"/>
              <a:chExt cx="10811562" cy="2590024"/>
            </a:xfrm>
          </p:grpSpPr>
          <p:sp>
            <p:nvSpPr>
              <p:cNvPr id="31" name="TextBox 15"/>
              <p:cNvSpPr txBox="1"/>
              <p:nvPr/>
            </p:nvSpPr>
            <p:spPr>
              <a:xfrm>
                <a:off x="8866257" y="3641692"/>
                <a:ext cx="2342668" cy="4292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altLang="zh-CN" sz="800" dirty="0">
                    <a:solidFill>
                      <a:srgbClr val="072063"/>
                    </a:solidFill>
                    <a:ea typeface="微软雅黑" panose="020B0503020204020204" pitchFamily="34" charset="-122"/>
                  </a:rPr>
                  <a:t>Hong Kong-</a:t>
                </a:r>
                <a:r>
                  <a:rPr lang="en-US" altLang="zh-CN" sz="800" dirty="0" err="1">
                    <a:solidFill>
                      <a:srgbClr val="072063"/>
                    </a:solidFill>
                    <a:ea typeface="微软雅黑" panose="020B0503020204020204" pitchFamily="34" charset="-122"/>
                  </a:rPr>
                  <a:t>Zhuhai</a:t>
                </a:r>
                <a:r>
                  <a:rPr lang="en-US" altLang="zh-CN" sz="800" dirty="0">
                    <a:solidFill>
                      <a:srgbClr val="072063"/>
                    </a:solidFill>
                    <a:ea typeface="微软雅黑" panose="020B0503020204020204" pitchFamily="34" charset="-122"/>
                  </a:rPr>
                  <a:t>-Macao Bridge forecasts</a:t>
                </a:r>
                <a:endParaRPr lang="zh-CN" altLang="en-US" sz="800" dirty="0">
                  <a:solidFill>
                    <a:srgbClr val="072063"/>
                  </a:solidFill>
                  <a:ea typeface="微软雅黑" panose="020B0503020204020204" pitchFamily="34" charset="-122"/>
                </a:endParaRPr>
              </a:p>
            </p:txBody>
          </p:sp>
          <p:pic>
            <p:nvPicPr>
              <p:cNvPr id="42" name="图片 41"/>
              <p:cNvPicPr>
                <a:picLocks noChangeAspect="1"/>
              </p:cNvPicPr>
              <p:nvPr/>
            </p:nvPicPr>
            <p:blipFill>
              <a:blip r:embed="rId9" cstate="print"/>
              <a:srcRect b="13222"/>
              <a:stretch>
                <a:fillRect/>
              </a:stretch>
            </p:blipFill>
            <p:spPr>
              <a:xfrm>
                <a:off x="15832879" y="5003722"/>
                <a:ext cx="1286511" cy="695960"/>
              </a:xfrm>
              <a:prstGeom prst="rect">
                <a:avLst/>
              </a:prstGeom>
              <a:ln w="12700" cmpd="sng">
                <a:solidFill>
                  <a:schemeClr val="accent2"/>
                </a:solidFill>
                <a:prstDash val="solid"/>
              </a:ln>
            </p:spPr>
          </p:pic>
          <p:sp>
            <p:nvSpPr>
              <p:cNvPr id="43" name="TextBox 17"/>
              <p:cNvSpPr txBox="1"/>
              <p:nvPr/>
            </p:nvSpPr>
            <p:spPr>
              <a:xfrm>
                <a:off x="15675437" y="5732744"/>
                <a:ext cx="1663256" cy="27318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altLang="zh-CN" sz="800" dirty="0">
                    <a:solidFill>
                      <a:srgbClr val="072063"/>
                    </a:solidFill>
                    <a:ea typeface="微软雅黑" panose="020B0503020204020204" pitchFamily="34" charset="-122"/>
                  </a:rPr>
                  <a:t>Fisheries</a:t>
                </a:r>
                <a:endParaRPr lang="zh-CN" altLang="en-US" sz="800" dirty="0">
                  <a:solidFill>
                    <a:srgbClr val="072063"/>
                  </a:solidFill>
                  <a:ea typeface="微软雅黑" panose="020B0503020204020204" pitchFamily="34" charset="-122"/>
                </a:endParaRPr>
              </a:p>
            </p:txBody>
          </p:sp>
          <p:pic>
            <p:nvPicPr>
              <p:cNvPr id="44" name="Picture 2" descr="C:\Users\Public\Documents\Qvod\Snapshot\(qy120115_MPG.mpg)[00.00.14.76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75114" y="3415903"/>
                <a:ext cx="1194434" cy="874396"/>
              </a:xfrm>
              <a:prstGeom prst="rect">
                <a:avLst/>
              </a:prstGeom>
              <a:noFill/>
              <a:ln w="12700" cmpd="sng">
                <a:solidFill>
                  <a:schemeClr val="accent2"/>
                </a:solidFill>
                <a:prstDash val="solid"/>
              </a:ln>
              <a:extLst>
                <a:ext uri="{909E8E84-426E-40DD-AFC4-6F175D3DCCD1}">
                  <a14:hiddenFill xmlns:a14="http://schemas.microsoft.com/office/drawing/2010/main">
                    <a:solidFill>
                      <a:srgbClr val="FFFFFF"/>
                    </a:solidFill>
                  </a14:hiddenFill>
                </a:ext>
              </a:extLst>
            </p:spPr>
          </p:pic>
          <p:sp>
            <p:nvSpPr>
              <p:cNvPr id="45" name="TextBox 17"/>
              <p:cNvSpPr txBox="1"/>
              <p:nvPr/>
            </p:nvSpPr>
            <p:spPr>
              <a:xfrm>
                <a:off x="16792356" y="4317028"/>
                <a:ext cx="2885463" cy="4292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altLang="zh-CN" sz="800" dirty="0">
                    <a:solidFill>
                      <a:srgbClr val="072063"/>
                    </a:solidFill>
                    <a:ea typeface="微软雅黑" panose="020B0503020204020204" pitchFamily="34" charset="-122"/>
                  </a:rPr>
                  <a:t>Global Coastal Tourist Destinations Forecasts</a:t>
                </a:r>
                <a:endParaRPr lang="en-US" altLang="zh-CN" sz="800" dirty="0">
                  <a:solidFill>
                    <a:srgbClr val="072063"/>
                  </a:solidFill>
                  <a:ea typeface="微软雅黑" panose="020B0503020204020204" pitchFamily="34" charset="-122"/>
                </a:endParaRPr>
              </a:p>
            </p:txBody>
          </p:sp>
        </p:grpSp>
        <p:pic>
          <p:nvPicPr>
            <p:cNvPr id="46" name="Picture 6" descr="港珠澳大桥"/>
            <p:cNvPicPr>
              <a:picLocks noChangeAspect="1" noChangeArrowheads="1"/>
            </p:cNvPicPr>
            <p:nvPr/>
          </p:nvPicPr>
          <p:blipFill>
            <a:blip r:embed="rId11" cstate="print"/>
            <a:srcRect/>
            <a:stretch>
              <a:fillRect/>
            </a:stretch>
          </p:blipFill>
          <p:spPr bwMode="auto">
            <a:xfrm>
              <a:off x="3040148" y="2246303"/>
              <a:ext cx="703499" cy="486054"/>
            </a:xfrm>
            <a:prstGeom prst="rect">
              <a:avLst/>
            </a:prstGeom>
            <a:blipFill dpi="0" rotWithShape="1">
              <a:blip r:embed="rId12" cstate="print"/>
              <a:srcRect/>
              <a:stretch>
                <a:fillRect/>
              </a:stretch>
            </a:blipFill>
            <a:ln>
              <a:solidFill>
                <a:schemeClr val="accent2"/>
              </a:solidFill>
              <a:headEnd type="none" w="med" len="med"/>
              <a:tailEnd type="none" w="med" len="med"/>
            </a:ln>
          </p:spPr>
        </p:pic>
      </p:grpSp>
      <p:sp>
        <p:nvSpPr>
          <p:cNvPr id="7" name="矩形 6"/>
          <p:cNvSpPr/>
          <p:nvPr/>
        </p:nvSpPr>
        <p:spPr>
          <a:xfrm>
            <a:off x="97681" y="400546"/>
            <a:ext cx="8569975" cy="584775"/>
          </a:xfrm>
          <a:prstGeom prst="rect">
            <a:avLst/>
          </a:prstGeom>
          <a:solidFill>
            <a:schemeClr val="bg1"/>
          </a:solidFill>
        </p:spPr>
        <p:txBody>
          <a:bodyPr wrap="none">
            <a:spAutoFit/>
          </a:bodyPr>
          <a:lstStyle/>
          <a:p>
            <a:pPr algn="ctr"/>
            <a:r>
              <a:rPr lang="en-US" altLang="zh-CN" sz="1600" b="1" i="1" dirty="0">
                <a:solidFill>
                  <a:srgbClr val="FF0000"/>
                </a:solidFill>
              </a:rPr>
              <a:t>NMEFC provides services to multiple users from the government, society and industry</a:t>
            </a:r>
            <a:endParaRPr lang="en-US" altLang="zh-CN" sz="1600" b="1" i="1" dirty="0">
              <a:solidFill>
                <a:srgbClr val="FF0000"/>
              </a:solidFill>
            </a:endParaRPr>
          </a:p>
          <a:p>
            <a:pPr algn="ctr"/>
            <a:r>
              <a:rPr lang="en-US" altLang="zh-CN" sz="1600" b="1" i="1" dirty="0">
                <a:solidFill>
                  <a:srgbClr val="FF0000"/>
                </a:solidFill>
              </a:rPr>
              <a:t> based on the products it produces </a:t>
            </a:r>
            <a:endParaRPr lang="zh-CN" altLang="en-US" sz="1600" dirty="0">
              <a:solidFill>
                <a:srgbClr val="FF0000"/>
              </a:solidFill>
            </a:endParaRPr>
          </a:p>
        </p:txBody>
      </p:sp>
    </p:spTree>
    <p:custDataLst>
      <p:tags r:id="rId1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45" name="Picture 2"/>
          <p:cNvPicPr>
            <a:picLocks noChangeAspect="1"/>
          </p:cNvPicPr>
          <p:nvPr/>
        </p:nvPicPr>
        <p:blipFill>
          <a:blip r:embed="rId1"/>
          <a:stretch>
            <a:fillRect/>
          </a:stretch>
        </p:blipFill>
        <p:spPr>
          <a:xfrm>
            <a:off x="86445" y="1657000"/>
            <a:ext cx="4032000" cy="1733737"/>
          </a:xfrm>
          <a:prstGeom prst="rect">
            <a:avLst/>
          </a:prstGeom>
          <a:noFill/>
          <a:ln w="9525">
            <a:noFill/>
          </a:ln>
        </p:spPr>
      </p:pic>
      <p:grpSp>
        <p:nvGrpSpPr>
          <p:cNvPr id="26628" name="组合 26627"/>
          <p:cNvGrpSpPr/>
          <p:nvPr/>
        </p:nvGrpSpPr>
        <p:grpSpPr>
          <a:xfrm>
            <a:off x="4432694" y="1516091"/>
            <a:ext cx="4032000" cy="860972"/>
            <a:chOff x="567" y="611595"/>
            <a:chExt cx="4945619" cy="1138255"/>
          </a:xfrm>
        </p:grpSpPr>
        <p:sp>
          <p:nvSpPr>
            <p:cNvPr id="26631" name="圆角矩形 26630"/>
            <p:cNvSpPr/>
            <p:nvPr/>
          </p:nvSpPr>
          <p:spPr>
            <a:xfrm>
              <a:off x="567" y="611595"/>
              <a:ext cx="1938378" cy="527399"/>
            </a:xfrm>
            <a:prstGeom prst="roundRect">
              <a:avLst>
                <a:gd name="adj" fmla="val 10000"/>
              </a:avLst>
            </a:prstGeom>
            <a:solidFill>
              <a:srgbClr val="1D6FA9"/>
            </a:solidFill>
            <a:ln w="19050" cap="flat" cmpd="sng">
              <a:solidFill>
                <a:srgbClr val="FFFFFF"/>
              </a:solidFill>
              <a:prstDash val="solid"/>
              <a:headEnd type="none" w="med" len="med"/>
              <a:tailEnd type="none" w="med" len="med"/>
            </a:ln>
          </p:spPr>
          <p:txBody>
            <a:bodyPr/>
            <a:lstStyle/>
            <a:p>
              <a:endParaRPr lang="zh-CN" altLang="en-US" sz="1000"/>
            </a:p>
          </p:txBody>
        </p:sp>
        <p:sp>
          <p:nvSpPr>
            <p:cNvPr id="26632" name="矩形 26631"/>
            <p:cNvSpPr/>
            <p:nvPr/>
          </p:nvSpPr>
          <p:spPr>
            <a:xfrm>
              <a:off x="567" y="611595"/>
              <a:ext cx="1938378" cy="527399"/>
            </a:xfrm>
            <a:prstGeom prst="rect">
              <a:avLst/>
            </a:prstGeom>
            <a:noFill/>
            <a:ln w="9525">
              <a:noFill/>
            </a:ln>
          </p:spPr>
          <p:txBody>
            <a:bodyPr vert="horz" wrap="square" lIns="51435" tIns="51435" rIns="51435" bIns="51435" anchor="ctr"/>
            <a:lstStyle/>
            <a:p>
              <a:pPr algn="ctr">
                <a:lnSpc>
                  <a:spcPct val="90000"/>
                </a:lnSpc>
                <a:spcAft>
                  <a:spcPct val="35000"/>
                </a:spcAft>
              </a:pPr>
              <a:r>
                <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observation</a:t>
              </a:r>
              <a:endPar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33" name="圆角矩形 26632"/>
            <p:cNvSpPr/>
            <p:nvPr/>
          </p:nvSpPr>
          <p:spPr>
            <a:xfrm>
              <a:off x="567" y="1222451"/>
              <a:ext cx="822610" cy="527399"/>
            </a:xfrm>
            <a:prstGeom prst="roundRect">
              <a:avLst>
                <a:gd name="adj" fmla="val 10000"/>
              </a:avLst>
            </a:prstGeom>
            <a:solidFill>
              <a:srgbClr val="1D6FA9"/>
            </a:solidFill>
            <a:ln w="19050" cap="flat" cmpd="sng">
              <a:solidFill>
                <a:srgbClr val="FFFFFF"/>
              </a:solidFill>
              <a:prstDash val="solid"/>
              <a:headEnd type="none" w="med" len="med"/>
              <a:tailEnd type="none" w="med" len="med"/>
            </a:ln>
          </p:spPr>
          <p:txBody>
            <a:bodyPr/>
            <a:lstStyle/>
            <a:p>
              <a:endParaRPr lang="zh-CN" altLang="en-US" sz="1000"/>
            </a:p>
          </p:txBody>
        </p:sp>
        <p:sp>
          <p:nvSpPr>
            <p:cNvPr id="26634" name="矩形 26633"/>
            <p:cNvSpPr/>
            <p:nvPr/>
          </p:nvSpPr>
          <p:spPr>
            <a:xfrm>
              <a:off x="567" y="1222451"/>
              <a:ext cx="694386" cy="527399"/>
            </a:xfrm>
            <a:prstGeom prst="rect">
              <a:avLst/>
            </a:prstGeom>
            <a:noFill/>
            <a:ln w="9525">
              <a:noFill/>
            </a:ln>
          </p:spPr>
          <p:txBody>
            <a:bodyPr vert="horz" wrap="square" lIns="51435" tIns="51435" rIns="51435" bIns="51435" anchor="ctr"/>
            <a:lstStyle/>
            <a:p>
              <a:pPr algn="ctr">
                <a:lnSpc>
                  <a:spcPct val="90000"/>
                </a:lnSpc>
                <a:spcAft>
                  <a:spcPct val="35000"/>
                </a:spcAft>
              </a:pPr>
              <a:r>
                <a:rPr lang="en-US" altLang="zh-CN" sz="1000" dirty="0">
                  <a:solidFill>
                    <a:schemeClr val="bg1"/>
                  </a:solidFill>
                  <a:ea typeface="宋体" panose="02010600030101010101" pitchFamily="2" charset="-122"/>
                </a:rPr>
                <a:t>channel</a:t>
              </a:r>
              <a:endParaRPr lang="en-US" altLang="zh-CN" sz="1000" dirty="0">
                <a:solidFill>
                  <a:schemeClr val="bg1"/>
                </a:solidFill>
                <a:ea typeface="宋体" panose="02010600030101010101" pitchFamily="2" charset="-122"/>
              </a:endParaRPr>
            </a:p>
          </p:txBody>
        </p:sp>
        <p:sp>
          <p:nvSpPr>
            <p:cNvPr id="26635" name="圆角矩形 26634"/>
            <p:cNvSpPr/>
            <p:nvPr/>
          </p:nvSpPr>
          <p:spPr>
            <a:xfrm>
              <a:off x="902914" y="1222451"/>
              <a:ext cx="1036031" cy="527399"/>
            </a:xfrm>
            <a:prstGeom prst="roundRect">
              <a:avLst>
                <a:gd name="adj" fmla="val 10000"/>
              </a:avLst>
            </a:prstGeom>
            <a:solidFill>
              <a:srgbClr val="1D6FA9"/>
            </a:solidFill>
            <a:ln w="19050" cap="flat" cmpd="sng">
              <a:solidFill>
                <a:srgbClr val="FFFFFF"/>
              </a:solidFill>
              <a:prstDash val="solid"/>
              <a:headEnd type="none" w="med" len="med"/>
              <a:tailEnd type="none" w="med" len="med"/>
            </a:ln>
          </p:spPr>
          <p:txBody>
            <a:bodyPr/>
            <a:lstStyle/>
            <a:p>
              <a:endParaRPr lang="zh-CN" altLang="en-US" sz="1000"/>
            </a:p>
          </p:txBody>
        </p:sp>
        <p:sp>
          <p:nvSpPr>
            <p:cNvPr id="26636" name="矩形 26635"/>
            <p:cNvSpPr/>
            <p:nvPr/>
          </p:nvSpPr>
          <p:spPr>
            <a:xfrm>
              <a:off x="863048" y="1222451"/>
              <a:ext cx="1075898" cy="527399"/>
            </a:xfrm>
            <a:prstGeom prst="rect">
              <a:avLst/>
            </a:prstGeom>
            <a:noFill/>
            <a:ln w="9525">
              <a:noFill/>
            </a:ln>
          </p:spPr>
          <p:txBody>
            <a:bodyPr vert="horz" wrap="square" lIns="51435" tIns="51435" rIns="51435" bIns="51435" anchor="ctr"/>
            <a:lstStyle/>
            <a:p>
              <a:pPr algn="ctr">
                <a:lnSpc>
                  <a:spcPct val="90000"/>
                </a:lnSpc>
                <a:spcAft>
                  <a:spcPct val="35000"/>
                </a:spcAft>
              </a:pPr>
              <a:r>
                <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foundation trench</a:t>
              </a:r>
              <a:endPar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37" name="圆角矩形 26636"/>
            <p:cNvSpPr/>
            <p:nvPr/>
          </p:nvSpPr>
          <p:spPr>
            <a:xfrm>
              <a:off x="2018683" y="611595"/>
              <a:ext cx="2927502" cy="527399"/>
            </a:xfrm>
            <a:prstGeom prst="roundRect">
              <a:avLst>
                <a:gd name="adj" fmla="val 10000"/>
              </a:avLst>
            </a:prstGeom>
            <a:solidFill>
              <a:srgbClr val="1A9A78">
                <a:alpha val="100000"/>
              </a:srgbClr>
            </a:solidFill>
            <a:ln w="12700" cap="flat" cmpd="sng">
              <a:solidFill>
                <a:srgbClr val="FFFFFF"/>
              </a:solidFill>
              <a:prstDash val="solid"/>
              <a:headEnd type="none" w="med" len="med"/>
              <a:tailEnd type="none" w="med" len="med"/>
            </a:ln>
          </p:spPr>
          <p:txBody>
            <a:bodyPr/>
            <a:lstStyle/>
            <a:p>
              <a:endParaRPr lang="zh-CN" altLang="en-US" sz="1000"/>
            </a:p>
          </p:txBody>
        </p:sp>
        <p:sp>
          <p:nvSpPr>
            <p:cNvPr id="26638" name="矩形 26637"/>
            <p:cNvSpPr/>
            <p:nvPr/>
          </p:nvSpPr>
          <p:spPr>
            <a:xfrm>
              <a:off x="2018683" y="611595"/>
              <a:ext cx="2927502" cy="527399"/>
            </a:xfrm>
            <a:prstGeom prst="rect">
              <a:avLst/>
            </a:prstGeom>
            <a:noFill/>
            <a:ln w="9525">
              <a:noFill/>
            </a:ln>
          </p:spPr>
          <p:txBody>
            <a:bodyPr vert="horz" wrap="square" lIns="51435" tIns="51435" rIns="51435" bIns="51435" anchor="ctr"/>
            <a:lstStyle/>
            <a:p>
              <a:pPr algn="ctr">
                <a:lnSpc>
                  <a:spcPct val="90000"/>
                </a:lnSpc>
                <a:spcAft>
                  <a:spcPct val="35000"/>
                </a:spcAft>
              </a:pPr>
              <a:r>
                <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forecasting</a:t>
              </a:r>
              <a:endPar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39" name="圆角矩形 26638"/>
            <p:cNvSpPr/>
            <p:nvPr/>
          </p:nvSpPr>
          <p:spPr>
            <a:xfrm>
              <a:off x="2018683" y="1222451"/>
              <a:ext cx="949255" cy="527399"/>
            </a:xfrm>
            <a:prstGeom prst="roundRect">
              <a:avLst>
                <a:gd name="adj" fmla="val 10000"/>
              </a:avLst>
            </a:prstGeom>
            <a:solidFill>
              <a:srgbClr val="1A9A78">
                <a:alpha val="100000"/>
              </a:srgbClr>
            </a:solidFill>
            <a:ln w="12700" cap="flat" cmpd="sng">
              <a:solidFill>
                <a:srgbClr val="FFFFFF"/>
              </a:solidFill>
              <a:prstDash val="solid"/>
              <a:headEnd type="none" w="med" len="med"/>
              <a:tailEnd type="none" w="med" len="med"/>
            </a:ln>
          </p:spPr>
          <p:txBody>
            <a:bodyPr/>
            <a:lstStyle/>
            <a:p>
              <a:endParaRPr lang="zh-CN" altLang="en-US" sz="1000">
                <a:solidFill>
                  <a:schemeClr val="bg1"/>
                </a:solidFill>
              </a:endParaRPr>
            </a:p>
          </p:txBody>
        </p:sp>
        <p:sp>
          <p:nvSpPr>
            <p:cNvPr id="26640" name="矩形 26639"/>
            <p:cNvSpPr/>
            <p:nvPr/>
          </p:nvSpPr>
          <p:spPr>
            <a:xfrm>
              <a:off x="2018683" y="1222451"/>
              <a:ext cx="949255" cy="527399"/>
            </a:xfrm>
            <a:prstGeom prst="rect">
              <a:avLst/>
            </a:prstGeom>
            <a:noFill/>
            <a:ln w="9525">
              <a:noFill/>
            </a:ln>
          </p:spPr>
          <p:txBody>
            <a:bodyPr vert="horz" wrap="square" lIns="51435" tIns="51435" rIns="51435" bIns="51435" anchor="ctr"/>
            <a:lstStyle/>
            <a:p>
              <a:pPr algn="ctr">
                <a:lnSpc>
                  <a:spcPct val="90000"/>
                </a:lnSpc>
                <a:spcAft>
                  <a:spcPct val="35000"/>
                </a:spcAft>
              </a:pPr>
              <a:r>
                <a:rPr lang="en-US" altLang="zh-CN" sz="1000" dirty="0">
                  <a:solidFill>
                    <a:schemeClr val="bg1"/>
                  </a:solidFill>
                  <a:ea typeface="宋体" panose="02010600030101010101" pitchFamily="2" charset="-122"/>
                </a:rPr>
                <a:t>weather</a:t>
              </a:r>
              <a:endParaRPr lang="en-US" altLang="zh-CN" sz="1000" dirty="0">
                <a:solidFill>
                  <a:schemeClr val="bg1"/>
                </a:solidFill>
                <a:ea typeface="宋体" panose="02010600030101010101" pitchFamily="2" charset="-122"/>
              </a:endParaRPr>
            </a:p>
          </p:txBody>
        </p:sp>
        <p:sp>
          <p:nvSpPr>
            <p:cNvPr id="26641" name="圆角矩形 26640"/>
            <p:cNvSpPr/>
            <p:nvPr/>
          </p:nvSpPr>
          <p:spPr>
            <a:xfrm>
              <a:off x="3007807" y="1222451"/>
              <a:ext cx="949255" cy="527399"/>
            </a:xfrm>
            <a:prstGeom prst="roundRect">
              <a:avLst>
                <a:gd name="adj" fmla="val 10000"/>
              </a:avLst>
            </a:prstGeom>
            <a:solidFill>
              <a:srgbClr val="1A9A78">
                <a:alpha val="100000"/>
              </a:srgbClr>
            </a:solidFill>
            <a:ln w="12700" cap="flat" cmpd="sng">
              <a:solidFill>
                <a:srgbClr val="FFFFFF"/>
              </a:solidFill>
              <a:prstDash val="solid"/>
              <a:headEnd type="none" w="med" len="med"/>
              <a:tailEnd type="none" w="med" len="med"/>
            </a:ln>
          </p:spPr>
          <p:txBody>
            <a:bodyPr/>
            <a:lstStyle/>
            <a:p>
              <a:endParaRPr lang="zh-CN" altLang="en-US" sz="1000"/>
            </a:p>
          </p:txBody>
        </p:sp>
        <p:sp>
          <p:nvSpPr>
            <p:cNvPr id="26642" name="矩形 26641"/>
            <p:cNvSpPr/>
            <p:nvPr/>
          </p:nvSpPr>
          <p:spPr>
            <a:xfrm>
              <a:off x="3007807" y="1222451"/>
              <a:ext cx="949255" cy="527399"/>
            </a:xfrm>
            <a:prstGeom prst="rect">
              <a:avLst/>
            </a:prstGeom>
            <a:noFill/>
            <a:ln w="9525">
              <a:noFill/>
            </a:ln>
          </p:spPr>
          <p:txBody>
            <a:bodyPr vert="horz" wrap="square" lIns="51435" tIns="51435" rIns="51435" bIns="51435" anchor="ctr"/>
            <a:lstStyle/>
            <a:p>
              <a:pPr algn="ctr">
                <a:lnSpc>
                  <a:spcPct val="90000"/>
                </a:lnSpc>
                <a:spcAft>
                  <a:spcPct val="35000"/>
                </a:spcAft>
              </a:pPr>
              <a:r>
                <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wave</a:t>
              </a:r>
              <a:endPar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43" name="圆角矩形 26642"/>
            <p:cNvSpPr/>
            <p:nvPr/>
          </p:nvSpPr>
          <p:spPr>
            <a:xfrm>
              <a:off x="3996931" y="1222451"/>
              <a:ext cx="949255" cy="527399"/>
            </a:xfrm>
            <a:prstGeom prst="roundRect">
              <a:avLst>
                <a:gd name="adj" fmla="val 10000"/>
              </a:avLst>
            </a:prstGeom>
            <a:solidFill>
              <a:srgbClr val="1A9A78">
                <a:alpha val="100000"/>
              </a:srgbClr>
            </a:solidFill>
            <a:ln w="12700" cap="flat" cmpd="sng">
              <a:solidFill>
                <a:srgbClr val="FFFFFF"/>
              </a:solidFill>
              <a:prstDash val="solid"/>
              <a:headEnd type="none" w="med" len="med"/>
              <a:tailEnd type="none" w="med" len="med"/>
            </a:ln>
          </p:spPr>
          <p:txBody>
            <a:bodyPr/>
            <a:lstStyle/>
            <a:p>
              <a:endParaRPr lang="zh-CN" altLang="en-US" sz="1000"/>
            </a:p>
          </p:txBody>
        </p:sp>
        <p:sp>
          <p:nvSpPr>
            <p:cNvPr id="26644" name="矩形 26643"/>
            <p:cNvSpPr/>
            <p:nvPr/>
          </p:nvSpPr>
          <p:spPr>
            <a:xfrm>
              <a:off x="3996931" y="1222451"/>
              <a:ext cx="949255" cy="527399"/>
            </a:xfrm>
            <a:prstGeom prst="rect">
              <a:avLst/>
            </a:prstGeom>
            <a:noFill/>
            <a:ln w="9525">
              <a:noFill/>
            </a:ln>
          </p:spPr>
          <p:txBody>
            <a:bodyPr vert="horz" wrap="square" lIns="51435" tIns="51435" rIns="51435" bIns="51435" anchor="ctr"/>
            <a:lstStyle/>
            <a:p>
              <a:pPr algn="ctr">
                <a:lnSpc>
                  <a:spcPct val="90000"/>
                </a:lnSpc>
                <a:spcAft>
                  <a:spcPct val="35000"/>
                </a:spcAft>
              </a:pPr>
              <a:r>
                <a:rPr lang="en-US" altLang="zh-CN"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current</a:t>
              </a:r>
              <a:endParaRPr lang="en-US" altLang="zh-CN" sz="1000" dirty="0">
                <a:ea typeface="宋体" panose="02010600030101010101" pitchFamily="2" charset="-122"/>
              </a:endParaRPr>
            </a:p>
          </p:txBody>
        </p:sp>
      </p:grpSp>
      <p:grpSp>
        <p:nvGrpSpPr>
          <p:cNvPr id="27662" name="组合 27661"/>
          <p:cNvGrpSpPr/>
          <p:nvPr/>
        </p:nvGrpSpPr>
        <p:grpSpPr>
          <a:xfrm>
            <a:off x="4167844" y="2454344"/>
            <a:ext cx="5483294" cy="732636"/>
            <a:chOff x="3640" y="74081"/>
            <a:chExt cx="3956143" cy="781477"/>
          </a:xfrm>
        </p:grpSpPr>
        <p:sp>
          <p:nvSpPr>
            <p:cNvPr id="27663" name="燕尾形 27662"/>
            <p:cNvSpPr/>
            <p:nvPr/>
          </p:nvSpPr>
          <p:spPr>
            <a:xfrm>
              <a:off x="3640" y="74081"/>
              <a:ext cx="1211616" cy="484646"/>
            </a:xfrm>
            <a:prstGeom prst="chevron">
              <a:avLst>
                <a:gd name="adj" fmla="val 49988"/>
              </a:avLst>
            </a:prstGeom>
            <a:solidFill>
              <a:srgbClr val="1A9A78">
                <a:alpha val="100000"/>
              </a:srgbClr>
            </a:solidFill>
            <a:ln w="12700" cap="flat" cmpd="sng">
              <a:solidFill>
                <a:srgbClr val="FFFFFF"/>
              </a:solidFill>
              <a:prstDash val="solid"/>
              <a:miter/>
              <a:headEnd type="none" w="med" len="med"/>
              <a:tailEnd type="none" w="med" len="med"/>
            </a:ln>
          </p:spPr>
          <p:txBody>
            <a:bodyPr/>
            <a:lstStyle/>
            <a:p>
              <a:endParaRPr lang="zh-CN" altLang="en-US" sz="1000" b="1"/>
            </a:p>
          </p:txBody>
        </p:sp>
        <p:sp>
          <p:nvSpPr>
            <p:cNvPr id="27664" name="矩形 27663"/>
            <p:cNvSpPr/>
            <p:nvPr/>
          </p:nvSpPr>
          <p:spPr>
            <a:xfrm>
              <a:off x="3640" y="74081"/>
              <a:ext cx="1211616" cy="484646"/>
            </a:xfrm>
            <a:prstGeom prst="rect">
              <a:avLst/>
            </a:prstGeom>
            <a:noFill/>
            <a:ln w="9525">
              <a:noFill/>
            </a:ln>
          </p:spPr>
          <p:txBody>
            <a:bodyPr vert="horz" wrap="square" lIns="36005" tIns="12002" rIns="12002" bIns="12002" anchor="ctr"/>
            <a:lstStyle/>
            <a:p>
              <a:pPr algn="ctr">
                <a:lnSpc>
                  <a:spcPct val="90000"/>
                </a:lnSpc>
                <a:spcAft>
                  <a:spcPct val="35000"/>
                </a:spcAft>
              </a:pPr>
              <a:r>
                <a:rPr lang="en-US" sz="1000" b="1" dirty="0">
                  <a:solidFill>
                    <a:srgbClr val="FFFFFF"/>
                  </a:solidFill>
                  <a:ea typeface="微软雅黑" panose="020B0503020204020204" pitchFamily="34" charset="-122"/>
                </a:rPr>
                <a:t>before one month</a:t>
              </a:r>
              <a:endParaRPr lang="en-US" sz="1000" b="1" dirty="0">
                <a:solidFill>
                  <a:srgbClr val="FFFFFF"/>
                </a:solidFill>
                <a:ea typeface="微软雅黑" panose="020B0503020204020204" pitchFamily="34" charset="-122"/>
              </a:endParaRPr>
            </a:p>
          </p:txBody>
        </p:sp>
        <p:sp>
          <p:nvSpPr>
            <p:cNvPr id="27665" name="矩形 27664"/>
            <p:cNvSpPr/>
            <p:nvPr/>
          </p:nvSpPr>
          <p:spPr>
            <a:xfrm>
              <a:off x="3640" y="619308"/>
              <a:ext cx="969293" cy="236250"/>
            </a:xfrm>
            <a:prstGeom prst="rect">
              <a:avLst/>
            </a:prstGeom>
            <a:noFill/>
            <a:ln w="9525">
              <a:noFill/>
            </a:ln>
          </p:spPr>
          <p:txBody>
            <a:bodyPr/>
            <a:lstStyle/>
            <a:p>
              <a:endParaRPr lang="zh-CN" altLang="en-US" sz="1000" b="1"/>
            </a:p>
          </p:txBody>
        </p:sp>
        <p:sp>
          <p:nvSpPr>
            <p:cNvPr id="27666" name="矩形 27665"/>
            <p:cNvSpPr/>
            <p:nvPr/>
          </p:nvSpPr>
          <p:spPr>
            <a:xfrm>
              <a:off x="33972" y="619308"/>
              <a:ext cx="969293" cy="236250"/>
            </a:xfrm>
            <a:prstGeom prst="rect">
              <a:avLst/>
            </a:prstGeom>
            <a:noFill/>
            <a:ln w="9525">
              <a:noFill/>
            </a:ln>
          </p:spPr>
          <p:txBody>
            <a:bodyPr vert="horz" wrap="square" lIns="0" tIns="0" rIns="0" bIns="0" anchor="t"/>
            <a:lstStyle/>
            <a:p>
              <a:pPr marL="0" lvl="1" algn="ctr">
                <a:lnSpc>
                  <a:spcPct val="90000"/>
                </a:lnSpc>
                <a:spcBef>
                  <a:spcPct val="0"/>
                </a:spcBef>
                <a:spcAft>
                  <a:spcPct val="15000"/>
                </a:spcAft>
              </a:pPr>
              <a:r>
                <a:rPr lang="en-US" altLang="zh-CN" sz="1000" dirty="0">
                  <a:solidFill>
                    <a:srgbClr val="000000"/>
                  </a:solidFill>
                  <a:ea typeface="微软雅黑" panose="020B0503020204020204" pitchFamily="34" charset="-122"/>
                  <a:sym typeface="微软雅黑" panose="020B0503020204020204" pitchFamily="34" charset="-122"/>
                </a:rPr>
                <a:t>select time window</a:t>
              </a:r>
              <a:endParaRPr lang="en-US" altLang="zh-CN" sz="1000" dirty="0">
                <a:solidFill>
                  <a:srgbClr val="000000"/>
                </a:solidFill>
                <a:ea typeface="微软雅黑" panose="020B0503020204020204" pitchFamily="34" charset="-122"/>
                <a:sym typeface="微软雅黑" panose="020B0503020204020204" pitchFamily="34" charset="-122"/>
              </a:endParaRPr>
            </a:p>
          </p:txBody>
        </p:sp>
        <p:sp>
          <p:nvSpPr>
            <p:cNvPr id="27667" name="燕尾形 27666"/>
            <p:cNvSpPr/>
            <p:nvPr/>
          </p:nvSpPr>
          <p:spPr>
            <a:xfrm>
              <a:off x="999256" y="74081"/>
              <a:ext cx="995617" cy="484646"/>
            </a:xfrm>
            <a:prstGeom prst="chevron">
              <a:avLst>
                <a:gd name="adj" fmla="val 49988"/>
              </a:avLst>
            </a:prstGeom>
            <a:solidFill>
              <a:srgbClr val="1A9A78">
                <a:alpha val="100000"/>
              </a:srgbClr>
            </a:solidFill>
            <a:ln w="12700" cap="flat" cmpd="sng">
              <a:solidFill>
                <a:srgbClr val="FFFFFF"/>
              </a:solidFill>
              <a:prstDash val="solid"/>
              <a:miter/>
              <a:headEnd type="none" w="med" len="med"/>
              <a:tailEnd type="none" w="med" len="med"/>
            </a:ln>
          </p:spPr>
          <p:txBody>
            <a:bodyPr/>
            <a:lstStyle/>
            <a:p>
              <a:endParaRPr lang="zh-CN" altLang="en-US" sz="1000" b="1"/>
            </a:p>
          </p:txBody>
        </p:sp>
        <p:sp>
          <p:nvSpPr>
            <p:cNvPr id="27668" name="矩形 27667"/>
            <p:cNvSpPr/>
            <p:nvPr/>
          </p:nvSpPr>
          <p:spPr>
            <a:xfrm>
              <a:off x="871315" y="74081"/>
              <a:ext cx="1211616" cy="484646"/>
            </a:xfrm>
            <a:prstGeom prst="rect">
              <a:avLst/>
            </a:prstGeom>
            <a:noFill/>
            <a:ln w="9525">
              <a:noFill/>
            </a:ln>
          </p:spPr>
          <p:txBody>
            <a:bodyPr vert="horz" wrap="square" lIns="36005" tIns="12002" rIns="12002" bIns="12002" anchor="ctr"/>
            <a:lstStyle/>
            <a:p>
              <a:pPr algn="ctr">
                <a:lnSpc>
                  <a:spcPct val="90000"/>
                </a:lnSpc>
                <a:spcAft>
                  <a:spcPct val="35000"/>
                </a:spcAft>
              </a:pPr>
              <a:r>
                <a:rPr lang="en-US" sz="1000" b="1" dirty="0">
                  <a:solidFill>
                    <a:srgbClr val="FFFFFF"/>
                  </a:solidFill>
                  <a:ea typeface="微软雅黑" panose="020B0503020204020204" pitchFamily="34" charset="-122"/>
                  <a:sym typeface="微软雅黑" panose="020B0503020204020204" pitchFamily="34" charset="-122"/>
                </a:rPr>
                <a:t>before 5 days</a:t>
              </a:r>
              <a:endParaRPr lang="en-US" sz="1000" b="1" dirty="0">
                <a:solidFill>
                  <a:srgbClr val="FFFFFF"/>
                </a:solidFill>
                <a:ea typeface="微软雅黑" panose="020B0503020204020204" pitchFamily="34" charset="-122"/>
                <a:sym typeface="微软雅黑" panose="020B0503020204020204" pitchFamily="34" charset="-122"/>
              </a:endParaRPr>
            </a:p>
          </p:txBody>
        </p:sp>
        <p:sp>
          <p:nvSpPr>
            <p:cNvPr id="27669" name="矩形 27668"/>
            <p:cNvSpPr/>
            <p:nvPr/>
          </p:nvSpPr>
          <p:spPr>
            <a:xfrm>
              <a:off x="999256" y="619308"/>
              <a:ext cx="969293" cy="236250"/>
            </a:xfrm>
            <a:prstGeom prst="rect">
              <a:avLst/>
            </a:prstGeom>
            <a:noFill/>
            <a:ln w="9525">
              <a:noFill/>
            </a:ln>
          </p:spPr>
          <p:txBody>
            <a:bodyPr/>
            <a:lstStyle/>
            <a:p>
              <a:endParaRPr lang="zh-CN" altLang="en-US" sz="1000" b="1"/>
            </a:p>
          </p:txBody>
        </p:sp>
        <p:sp>
          <p:nvSpPr>
            <p:cNvPr id="27670" name="矩形 27669"/>
            <p:cNvSpPr/>
            <p:nvPr/>
          </p:nvSpPr>
          <p:spPr>
            <a:xfrm>
              <a:off x="908260" y="619308"/>
              <a:ext cx="969293" cy="236250"/>
            </a:xfrm>
            <a:prstGeom prst="rect">
              <a:avLst/>
            </a:prstGeom>
            <a:noFill/>
            <a:ln w="9525">
              <a:noFill/>
            </a:ln>
          </p:spPr>
          <p:txBody>
            <a:bodyPr vert="horz" wrap="square" lIns="0" tIns="0" rIns="0" bIns="0" anchor="t"/>
            <a:lstStyle/>
            <a:p>
              <a:pPr marL="0" lvl="1" algn="ctr">
                <a:lnSpc>
                  <a:spcPct val="90000"/>
                </a:lnSpc>
                <a:spcBef>
                  <a:spcPct val="0"/>
                </a:spcBef>
                <a:spcAft>
                  <a:spcPct val="15000"/>
                </a:spcAft>
              </a:pPr>
              <a:r>
                <a:rPr lang="en-US" altLang="zh-CN" sz="1000" dirty="0">
                  <a:solidFill>
                    <a:srgbClr val="000000"/>
                  </a:solidFill>
                  <a:ea typeface="微软雅黑" panose="020B0503020204020204" pitchFamily="34" charset="-122"/>
                  <a:sym typeface="微软雅黑" panose="020B0503020204020204" pitchFamily="34" charset="-122"/>
                </a:rPr>
                <a:t>decide time window</a:t>
              </a:r>
              <a:endParaRPr lang="en-US" altLang="zh-CN" sz="1000" dirty="0">
                <a:solidFill>
                  <a:srgbClr val="000000"/>
                </a:solidFill>
                <a:ea typeface="微软雅黑" panose="020B0503020204020204" pitchFamily="34" charset="-122"/>
                <a:sym typeface="微软雅黑" panose="020B0503020204020204" pitchFamily="34" charset="-122"/>
              </a:endParaRPr>
            </a:p>
          </p:txBody>
        </p:sp>
        <p:sp>
          <p:nvSpPr>
            <p:cNvPr id="27671" name="燕尾形 27670"/>
            <p:cNvSpPr/>
            <p:nvPr/>
          </p:nvSpPr>
          <p:spPr>
            <a:xfrm>
              <a:off x="1828044" y="74081"/>
              <a:ext cx="969293" cy="484646"/>
            </a:xfrm>
            <a:prstGeom prst="chevron">
              <a:avLst>
                <a:gd name="adj" fmla="val 49988"/>
              </a:avLst>
            </a:prstGeom>
            <a:solidFill>
              <a:srgbClr val="1A9A78">
                <a:alpha val="100000"/>
              </a:srgbClr>
            </a:solidFill>
            <a:ln w="12700" cap="flat" cmpd="sng">
              <a:solidFill>
                <a:srgbClr val="FFFFFF"/>
              </a:solidFill>
              <a:prstDash val="solid"/>
              <a:miter/>
              <a:headEnd type="none" w="med" len="med"/>
              <a:tailEnd type="none" w="med" len="med"/>
            </a:ln>
          </p:spPr>
          <p:txBody>
            <a:bodyPr/>
            <a:lstStyle/>
            <a:p>
              <a:endParaRPr lang="zh-CN" altLang="en-US" sz="1000" b="1"/>
            </a:p>
          </p:txBody>
        </p:sp>
        <p:sp>
          <p:nvSpPr>
            <p:cNvPr id="27672" name="矩形 27671"/>
            <p:cNvSpPr/>
            <p:nvPr/>
          </p:nvSpPr>
          <p:spPr>
            <a:xfrm>
              <a:off x="1716903" y="74081"/>
              <a:ext cx="1211616" cy="484646"/>
            </a:xfrm>
            <a:prstGeom prst="rect">
              <a:avLst/>
            </a:prstGeom>
            <a:noFill/>
            <a:ln w="9525">
              <a:noFill/>
            </a:ln>
          </p:spPr>
          <p:txBody>
            <a:bodyPr vert="horz" wrap="square" lIns="36005" tIns="12002" rIns="12002" bIns="12002" anchor="ctr"/>
            <a:lstStyle/>
            <a:p>
              <a:pPr algn="ctr">
                <a:lnSpc>
                  <a:spcPct val="90000"/>
                </a:lnSpc>
                <a:spcAft>
                  <a:spcPct val="35000"/>
                </a:spcAft>
              </a:pPr>
              <a:r>
                <a:rPr lang="en-US" sz="1000" b="1" dirty="0">
                  <a:solidFill>
                    <a:srgbClr val="FFFFFF"/>
                  </a:solidFill>
                  <a:ea typeface="微软雅黑" panose="020B0503020204020204" pitchFamily="34" charset="-122"/>
                  <a:sym typeface="微软雅黑" panose="020B0503020204020204" pitchFamily="34" charset="-122"/>
                </a:rPr>
                <a:t>before 1 day</a:t>
              </a:r>
              <a:endParaRPr lang="en-US" sz="1000" b="1" dirty="0">
                <a:solidFill>
                  <a:srgbClr val="FFFFFF"/>
                </a:solidFill>
                <a:ea typeface="微软雅黑" panose="020B0503020204020204" pitchFamily="34" charset="-122"/>
                <a:sym typeface="微软雅黑" panose="020B0503020204020204" pitchFamily="34" charset="-122"/>
              </a:endParaRPr>
            </a:p>
          </p:txBody>
        </p:sp>
        <p:sp>
          <p:nvSpPr>
            <p:cNvPr id="27673" name="矩形 27672"/>
            <p:cNvSpPr/>
            <p:nvPr/>
          </p:nvSpPr>
          <p:spPr>
            <a:xfrm>
              <a:off x="1994873" y="619308"/>
              <a:ext cx="969293" cy="236250"/>
            </a:xfrm>
            <a:prstGeom prst="rect">
              <a:avLst/>
            </a:prstGeom>
            <a:noFill/>
            <a:ln w="9525">
              <a:noFill/>
            </a:ln>
          </p:spPr>
          <p:txBody>
            <a:bodyPr/>
            <a:lstStyle/>
            <a:p>
              <a:endParaRPr lang="zh-CN" altLang="en-US" sz="1000" b="1"/>
            </a:p>
          </p:txBody>
        </p:sp>
        <p:sp>
          <p:nvSpPr>
            <p:cNvPr id="27674" name="矩形 27673"/>
            <p:cNvSpPr/>
            <p:nvPr/>
          </p:nvSpPr>
          <p:spPr>
            <a:xfrm>
              <a:off x="1805298" y="619308"/>
              <a:ext cx="969293" cy="236250"/>
            </a:xfrm>
            <a:prstGeom prst="rect">
              <a:avLst/>
            </a:prstGeom>
            <a:noFill/>
            <a:ln w="9525">
              <a:noFill/>
            </a:ln>
          </p:spPr>
          <p:txBody>
            <a:bodyPr vert="horz" wrap="square" lIns="0" tIns="0" rIns="0" bIns="0" anchor="t"/>
            <a:lstStyle/>
            <a:p>
              <a:pPr marL="0" lvl="1" algn="ctr">
                <a:lnSpc>
                  <a:spcPct val="90000"/>
                </a:lnSpc>
                <a:spcBef>
                  <a:spcPct val="0"/>
                </a:spcBef>
                <a:spcAft>
                  <a:spcPct val="15000"/>
                </a:spcAft>
              </a:pPr>
              <a:r>
                <a:rPr lang="en-US" altLang="zh-CN" sz="1000" dirty="0">
                  <a:solidFill>
                    <a:srgbClr val="000000"/>
                  </a:solidFill>
                  <a:ea typeface="微软雅黑" panose="020B0503020204020204" pitchFamily="34" charset="-122"/>
                  <a:sym typeface="微软雅黑" panose="020B0503020204020204" pitchFamily="34" charset="-122"/>
                </a:rPr>
                <a:t>confirm time window</a:t>
              </a:r>
              <a:endParaRPr lang="en-US" altLang="zh-CN" sz="1000" dirty="0">
                <a:solidFill>
                  <a:srgbClr val="000000"/>
                </a:solidFill>
                <a:ea typeface="微软雅黑" panose="020B0503020204020204" pitchFamily="34" charset="-122"/>
                <a:sym typeface="微软雅黑" panose="020B0503020204020204" pitchFamily="34" charset="-122"/>
              </a:endParaRPr>
            </a:p>
          </p:txBody>
        </p:sp>
        <p:sp>
          <p:nvSpPr>
            <p:cNvPr id="27675" name="燕尾形 27674"/>
            <p:cNvSpPr/>
            <p:nvPr/>
          </p:nvSpPr>
          <p:spPr>
            <a:xfrm>
              <a:off x="2634086" y="74081"/>
              <a:ext cx="841710" cy="484646"/>
            </a:xfrm>
            <a:prstGeom prst="chevron">
              <a:avLst>
                <a:gd name="adj" fmla="val 49988"/>
              </a:avLst>
            </a:prstGeom>
            <a:solidFill>
              <a:srgbClr val="1A9A78">
                <a:alpha val="100000"/>
              </a:srgbClr>
            </a:solidFill>
            <a:ln w="12700" cap="flat" cmpd="sng">
              <a:solidFill>
                <a:srgbClr val="FFFFFF"/>
              </a:solidFill>
              <a:prstDash val="solid"/>
              <a:miter/>
              <a:headEnd type="none" w="med" len="med"/>
              <a:tailEnd type="none" w="med" len="med"/>
            </a:ln>
          </p:spPr>
          <p:txBody>
            <a:bodyPr/>
            <a:lstStyle/>
            <a:p>
              <a:endParaRPr lang="zh-CN" altLang="en-US" sz="1000" b="1"/>
            </a:p>
          </p:txBody>
        </p:sp>
        <p:sp>
          <p:nvSpPr>
            <p:cNvPr id="27676" name="矩形 27675"/>
            <p:cNvSpPr/>
            <p:nvPr/>
          </p:nvSpPr>
          <p:spPr>
            <a:xfrm>
              <a:off x="2455667" y="74081"/>
              <a:ext cx="1211616" cy="484646"/>
            </a:xfrm>
            <a:prstGeom prst="rect">
              <a:avLst/>
            </a:prstGeom>
            <a:noFill/>
            <a:ln w="9525">
              <a:noFill/>
            </a:ln>
          </p:spPr>
          <p:txBody>
            <a:bodyPr vert="horz" wrap="square" lIns="36005" tIns="12002" rIns="12002" bIns="12002" anchor="ctr"/>
            <a:lstStyle/>
            <a:p>
              <a:pPr algn="ctr">
                <a:lnSpc>
                  <a:spcPct val="90000"/>
                </a:lnSpc>
                <a:spcAft>
                  <a:spcPct val="35000"/>
                </a:spcAft>
              </a:pPr>
              <a:r>
                <a:rPr lang="en-US" altLang="zh-CN" sz="1000" b="1" dirty="0">
                  <a:solidFill>
                    <a:schemeClr val="bg1"/>
                  </a:solidFill>
                  <a:ea typeface="宋体" panose="02010600030101010101" pitchFamily="2" charset="-122"/>
                </a:rPr>
                <a:t>operation</a:t>
              </a:r>
              <a:endParaRPr lang="en-US" sz="1000" b="1" dirty="0">
                <a:solidFill>
                  <a:srgbClr val="FFFFFF"/>
                </a:solidFill>
                <a:ea typeface="微软雅黑" panose="020B0503020204020204" pitchFamily="34" charset="-122"/>
              </a:endParaRPr>
            </a:p>
          </p:txBody>
        </p:sp>
        <p:sp>
          <p:nvSpPr>
            <p:cNvPr id="27677" name="矩形 27676"/>
            <p:cNvSpPr/>
            <p:nvPr/>
          </p:nvSpPr>
          <p:spPr>
            <a:xfrm>
              <a:off x="2990490" y="619308"/>
              <a:ext cx="969293" cy="236250"/>
            </a:xfrm>
            <a:prstGeom prst="rect">
              <a:avLst/>
            </a:prstGeom>
            <a:noFill/>
            <a:ln w="9525">
              <a:noFill/>
            </a:ln>
          </p:spPr>
          <p:txBody>
            <a:bodyPr/>
            <a:lstStyle/>
            <a:p>
              <a:endParaRPr lang="zh-CN" altLang="en-US" sz="1000" b="1"/>
            </a:p>
          </p:txBody>
        </p:sp>
        <p:sp>
          <p:nvSpPr>
            <p:cNvPr id="27678" name="矩形 27677"/>
            <p:cNvSpPr/>
            <p:nvPr/>
          </p:nvSpPr>
          <p:spPr>
            <a:xfrm>
              <a:off x="2694748" y="619308"/>
              <a:ext cx="892631" cy="236250"/>
            </a:xfrm>
            <a:prstGeom prst="rect">
              <a:avLst/>
            </a:prstGeom>
            <a:noFill/>
            <a:ln w="9525">
              <a:noFill/>
            </a:ln>
          </p:spPr>
          <p:txBody>
            <a:bodyPr vert="horz" wrap="square" lIns="0" tIns="0" rIns="0" bIns="0" anchor="t"/>
            <a:lstStyle/>
            <a:p>
              <a:pPr marL="0" lvl="1" algn="ctr">
                <a:lnSpc>
                  <a:spcPct val="90000"/>
                </a:lnSpc>
                <a:spcBef>
                  <a:spcPct val="0"/>
                </a:spcBef>
                <a:spcAft>
                  <a:spcPct val="15000"/>
                </a:spcAft>
              </a:pPr>
              <a:r>
                <a:rPr lang="en-US" altLang="zh-CN" sz="1000" dirty="0">
                  <a:solidFill>
                    <a:srgbClr val="000000"/>
                  </a:solidFill>
                  <a:ea typeface="微软雅黑" panose="020B0503020204020204" pitchFamily="34" charset="-122"/>
                  <a:sym typeface="微软雅黑" panose="020B0503020204020204" pitchFamily="34" charset="-122"/>
                </a:rPr>
                <a:t>In-situ support</a:t>
              </a:r>
              <a:endParaRPr lang="en-US" altLang="zh-CN" sz="1000" dirty="0">
                <a:solidFill>
                  <a:srgbClr val="000000"/>
                </a:solidFill>
                <a:ea typeface="微软雅黑" panose="020B0503020204020204" pitchFamily="34" charset="-122"/>
                <a:sym typeface="微软雅黑" panose="020B0503020204020204" pitchFamily="34" charset="-122"/>
              </a:endParaRPr>
            </a:p>
          </p:txBody>
        </p:sp>
      </p:grpSp>
      <p:pic>
        <p:nvPicPr>
          <p:cNvPr id="27653" name="Picture 4" descr="024"/>
          <p:cNvPicPr>
            <a:picLocks noChangeAspect="1"/>
          </p:cNvPicPr>
          <p:nvPr/>
        </p:nvPicPr>
        <p:blipFill>
          <a:blip r:embed="rId2"/>
          <a:srcRect l="27332" t="7968" r="27463" b="23630"/>
          <a:stretch>
            <a:fillRect/>
          </a:stretch>
        </p:blipFill>
        <p:spPr>
          <a:xfrm>
            <a:off x="5775159" y="3174459"/>
            <a:ext cx="1582600" cy="1800000"/>
          </a:xfrm>
          <a:prstGeom prst="rect">
            <a:avLst/>
          </a:prstGeom>
          <a:noFill/>
          <a:ln w="9525">
            <a:noFill/>
          </a:ln>
        </p:spPr>
      </p:pic>
      <p:pic>
        <p:nvPicPr>
          <p:cNvPr id="27656" name="Picture 4"/>
          <p:cNvPicPr>
            <a:picLocks noChangeAspect="1"/>
          </p:cNvPicPr>
          <p:nvPr/>
        </p:nvPicPr>
        <p:blipFill>
          <a:blip r:embed="rId3"/>
          <a:srcRect l="4395" t="21216" r="5948" b="9961"/>
          <a:stretch>
            <a:fillRect/>
          </a:stretch>
        </p:blipFill>
        <p:spPr>
          <a:xfrm>
            <a:off x="7414131" y="3174458"/>
            <a:ext cx="1689786" cy="1800000"/>
          </a:xfrm>
          <a:prstGeom prst="rect">
            <a:avLst/>
          </a:prstGeom>
          <a:noFill/>
          <a:ln w="9525">
            <a:noFill/>
          </a:ln>
        </p:spPr>
      </p:pic>
      <p:pic>
        <p:nvPicPr>
          <p:cNvPr id="27655" name="图片 12" descr="E:\项目\港珠澳大桥\数值产品\hmax5.png"/>
          <p:cNvPicPr>
            <a:picLocks noChangeAspect="1"/>
          </p:cNvPicPr>
          <p:nvPr/>
        </p:nvPicPr>
        <p:blipFill>
          <a:blip r:embed="rId4"/>
          <a:srcRect l="15714" t="2126" r="17429" b="3372"/>
          <a:stretch>
            <a:fillRect/>
          </a:stretch>
        </p:blipFill>
        <p:spPr>
          <a:xfrm>
            <a:off x="4167844" y="3197627"/>
            <a:ext cx="1523385" cy="1800000"/>
          </a:xfrm>
          <a:prstGeom prst="rect">
            <a:avLst/>
          </a:prstGeom>
          <a:noFill/>
          <a:ln w="9525">
            <a:noFill/>
          </a:ln>
        </p:spPr>
      </p:pic>
      <p:sp>
        <p:nvSpPr>
          <p:cNvPr id="40" name="Shape 183"/>
          <p:cNvSpPr txBox="1"/>
          <p:nvPr/>
        </p:nvSpPr>
        <p:spPr>
          <a:xfrm>
            <a:off x="1092800" y="152134"/>
            <a:ext cx="6858000" cy="489346"/>
          </a:xfrm>
          <a:prstGeom prst="rect">
            <a:avLst/>
          </a:prstGeom>
        </p:spPr>
        <p:txBody>
          <a:bodyPr>
            <a:normAutofit/>
          </a:bodyPr>
          <a:lstStyle>
            <a:lvl1pPr algn="ctr" defTabSz="914400" rtl="0" eaLnBrk="1" latinLnBrk="0" hangingPunct="1">
              <a:spcBef>
                <a:spcPct val="0"/>
              </a:spcBef>
              <a:buNone/>
              <a:defRPr sz="4700" kern="1200">
                <a:solidFill>
                  <a:schemeClr val="tx1"/>
                </a:solidFill>
                <a:latin typeface="+mj-lt"/>
                <a:ea typeface="+mj-ea"/>
                <a:cs typeface="+mj-cs"/>
              </a:defRPr>
            </a:lvl1pPr>
          </a:lstStyle>
          <a:p>
            <a:r>
              <a:rPr lang="en-US" altLang="zh-CN" sz="2000" b="1" dirty="0">
                <a:solidFill>
                  <a:srgbClr val="002060"/>
                </a:solidFill>
                <a:latin typeface="+mn-lt"/>
                <a:ea typeface="微软雅黑" panose="020B0503020204020204" pitchFamily="34" charset="-122"/>
                <a:sym typeface="微软雅黑" panose="020B0503020204020204" pitchFamily="34" charset="-122"/>
              </a:rPr>
              <a:t>Hong Kong-Zhuhai-Macao Bridge Construction</a:t>
            </a:r>
            <a:endParaRPr lang="zh-CN" altLang="en-US" sz="2000" b="1" dirty="0">
              <a:solidFill>
                <a:srgbClr val="002060"/>
              </a:solidFill>
              <a:latin typeface="+mn-lt"/>
              <a:ea typeface="微软雅黑" panose="020B0503020204020204" pitchFamily="34" charset="-122"/>
              <a:sym typeface="微软雅黑" panose="020B0503020204020204" pitchFamily="34" charset="-122"/>
            </a:endParaRPr>
          </a:p>
        </p:txBody>
      </p:sp>
      <p:pic>
        <p:nvPicPr>
          <p:cNvPr id="41" name="Picture 10" descr="http://www.cccchzmb.com/userfiles/image/20130614_110105_5468.jpg"/>
          <p:cNvPicPr>
            <a:picLocks noChangeAspect="1" noChangeArrowheads="1"/>
          </p:cNvPicPr>
          <p:nvPr/>
        </p:nvPicPr>
        <p:blipFill>
          <a:blip r:embed="rId5" cstate="print">
            <a:extLst>
              <a:ext uri="{28A0092B-C50C-407E-A947-70E740481C1C}">
                <a14:useLocalDpi xmlns:a14="http://schemas.microsoft.com/office/drawing/2010/main" val="0"/>
              </a:ext>
            </a:extLst>
          </a:blip>
          <a:srcRect t="11766" b="71074"/>
          <a:stretch>
            <a:fillRect/>
          </a:stretch>
        </p:blipFill>
        <p:spPr bwMode="auto">
          <a:xfrm>
            <a:off x="51914" y="3510455"/>
            <a:ext cx="4032000" cy="146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矩形 41"/>
          <p:cNvSpPr/>
          <p:nvPr/>
        </p:nvSpPr>
        <p:spPr>
          <a:xfrm>
            <a:off x="361624" y="575749"/>
            <a:ext cx="8609462" cy="830997"/>
          </a:xfrm>
          <a:prstGeom prst="rect">
            <a:avLst/>
          </a:prstGeom>
          <a:solidFill>
            <a:schemeClr val="bg1"/>
          </a:solidFill>
        </p:spPr>
        <p:txBody>
          <a:bodyPr wrap="square">
            <a:spAutoFit/>
          </a:bodyPr>
          <a:lstStyle/>
          <a:p>
            <a:pPr algn="ctr"/>
            <a:r>
              <a:rPr lang="en-US" altLang="zh-CN" sz="1600" b="1" dirty="0">
                <a:solidFill>
                  <a:srgbClr val="FF0000"/>
                </a:solidFill>
                <a:ea typeface="宋体" panose="02010600030101010101" pitchFamily="2" charset="-122"/>
                <a:cs typeface="Arial" panose="020B0604020202020204" pitchFamily="34" charset="0"/>
              </a:rPr>
              <a:t>NMEFC has been providing timely and accurate forecasting service to the bridge construction for over 6 years, and solved multiple technical challenges including the critical requirements of time-window, accuracy, and emergency response</a:t>
            </a:r>
            <a:endParaRPr lang="zh-CN" altLang="en-US" sz="1600" b="1" dirty="0">
              <a:solidFill>
                <a:srgbClr val="FF0000"/>
              </a:solidFill>
              <a:ea typeface="宋体" panose="02010600030101010101" pitchFamily="2" charset="-122"/>
              <a:cs typeface="Arial" panose="020B0604020202020204" pitchFamily="34" charset="0"/>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295" y="3527945"/>
            <a:ext cx="2714625" cy="1596847"/>
          </a:xfrm>
          <a:prstGeom prst="rect">
            <a:avLst/>
          </a:prstGeom>
        </p:spPr>
        <p:txBody>
          <a:bodyPr wrap="square">
            <a:spAutoFit/>
          </a:bodyPr>
          <a:lstStyle/>
          <a:p>
            <a:pPr>
              <a:lnSpc>
                <a:spcPct val="120000"/>
              </a:lnSpc>
              <a:spcAft>
                <a:spcPts val="450"/>
              </a:spcAft>
            </a:pPr>
            <a:r>
              <a:rPr lang="en-US" altLang="zh-CN" b="1" dirty="0">
                <a:solidFill>
                  <a:srgbClr val="0E408A"/>
                </a:solidFill>
                <a:ea typeface="黑体" panose="02010609060101010101" charset="-122"/>
              </a:rPr>
              <a:t>Region:</a:t>
            </a:r>
            <a:endParaRPr lang="en-US" altLang="zh-CN" b="1" dirty="0">
              <a:solidFill>
                <a:srgbClr val="0E408A"/>
              </a:solidFill>
              <a:ea typeface="黑体" panose="02010609060101010101" charset="-122"/>
            </a:endParaRPr>
          </a:p>
          <a:p>
            <a:pPr marL="285750" indent="-285750">
              <a:lnSpc>
                <a:spcPct val="120000"/>
              </a:lnSpc>
              <a:buFont typeface="Wingdings" panose="05000000000000000000" pitchFamily="2" charset="2"/>
              <a:buChar char="p"/>
            </a:pPr>
            <a:r>
              <a:rPr lang="en-US" altLang="zh-CN" sz="1500" dirty="0">
                <a:ea typeface="黑体" panose="02010609060101010101" charset="-122"/>
              </a:rPr>
              <a:t>North of SCS</a:t>
            </a:r>
            <a:endParaRPr lang="en-US" altLang="zh-CN" sz="1500" b="1" dirty="0">
              <a:solidFill>
                <a:srgbClr val="C00000"/>
              </a:solidFill>
              <a:ea typeface="黑体" panose="02010609060101010101" charset="-122"/>
            </a:endParaRPr>
          </a:p>
          <a:p>
            <a:pPr marL="285750" indent="-285750">
              <a:lnSpc>
                <a:spcPct val="120000"/>
              </a:lnSpc>
              <a:buFont typeface="Wingdings" panose="05000000000000000000" pitchFamily="2" charset="2"/>
              <a:buChar char="p"/>
            </a:pPr>
            <a:r>
              <a:rPr lang="en-US" altLang="zh-CN" sz="1500" dirty="0">
                <a:ea typeface="黑体" panose="02010609060101010101" charset="-122"/>
              </a:rPr>
              <a:t>inner wave, wind, surface wave, currents, temperature and density </a:t>
            </a:r>
            <a:endParaRPr lang="zh-CN" altLang="en-US" sz="1500" dirty="0">
              <a:ea typeface="黑体" panose="02010609060101010101" charset="-122"/>
            </a:endParaRPr>
          </a:p>
        </p:txBody>
      </p:sp>
      <p:sp>
        <p:nvSpPr>
          <p:cNvPr id="3" name="矩形 2"/>
          <p:cNvSpPr/>
          <p:nvPr/>
        </p:nvSpPr>
        <p:spPr>
          <a:xfrm>
            <a:off x="2910246" y="3527946"/>
            <a:ext cx="2586664" cy="1596847"/>
          </a:xfrm>
          <a:prstGeom prst="rect">
            <a:avLst/>
          </a:prstGeom>
        </p:spPr>
        <p:txBody>
          <a:bodyPr wrap="square">
            <a:spAutoFit/>
          </a:bodyPr>
          <a:lstStyle/>
          <a:p>
            <a:pPr>
              <a:lnSpc>
                <a:spcPct val="120000"/>
              </a:lnSpc>
              <a:spcAft>
                <a:spcPts val="450"/>
              </a:spcAft>
              <a:defRPr/>
            </a:pPr>
            <a:r>
              <a:rPr lang="en-US" altLang="zh-CN" b="1" dirty="0">
                <a:solidFill>
                  <a:srgbClr val="0E408A"/>
                </a:solidFill>
                <a:ea typeface="黑体" panose="02010609060101010101" charset="-122"/>
              </a:rPr>
              <a:t>Task</a:t>
            </a:r>
            <a:r>
              <a:rPr lang="zh-CN" altLang="en-US" b="1" dirty="0">
                <a:solidFill>
                  <a:srgbClr val="0E408A"/>
                </a:solidFill>
                <a:ea typeface="黑体" panose="02010609060101010101" charset="-122"/>
              </a:rPr>
              <a:t>：</a:t>
            </a:r>
            <a:endParaRPr lang="en-US" altLang="zh-CN" b="1" dirty="0">
              <a:solidFill>
                <a:srgbClr val="0E408A"/>
              </a:solidFill>
              <a:ea typeface="黑体" panose="02010609060101010101" charset="-122"/>
            </a:endParaRPr>
          </a:p>
          <a:p>
            <a:pPr marL="285750" indent="-285750">
              <a:lnSpc>
                <a:spcPct val="120000"/>
              </a:lnSpc>
              <a:buFont typeface="Wingdings" panose="05000000000000000000" pitchFamily="2" charset="2"/>
              <a:buChar char="p"/>
              <a:defRPr/>
            </a:pPr>
            <a:r>
              <a:rPr lang="en-US" sz="1500" dirty="0">
                <a:ea typeface="黑体" panose="02010609060101010101" charset="-122"/>
              </a:rPr>
              <a:t>Feb to Jul, 2017</a:t>
            </a:r>
            <a:endParaRPr lang="en-US" altLang="zh-CN" sz="1500" dirty="0">
              <a:ea typeface="黑体" panose="02010609060101010101" charset="-122"/>
            </a:endParaRPr>
          </a:p>
          <a:p>
            <a:pPr marL="285750" indent="-285750">
              <a:lnSpc>
                <a:spcPct val="120000"/>
              </a:lnSpc>
              <a:buFont typeface="Wingdings" panose="05000000000000000000" pitchFamily="2" charset="2"/>
              <a:buChar char="p"/>
              <a:defRPr/>
            </a:pPr>
            <a:r>
              <a:rPr lang="en-US" altLang="zh-CN" sz="1500" dirty="0">
                <a:ea typeface="黑体" panose="02010609060101010101" charset="-122"/>
              </a:rPr>
              <a:t>First mining by Marine Engineering Limited Company of CNPC </a:t>
            </a:r>
            <a:endParaRPr lang="en-US" altLang="zh-CN" sz="1500" b="1" dirty="0">
              <a:solidFill>
                <a:srgbClr val="C00000"/>
              </a:solidFill>
              <a:ea typeface="黑体" panose="02010609060101010101" charset="-122"/>
            </a:endParaRPr>
          </a:p>
        </p:txBody>
      </p:sp>
      <p:pic>
        <p:nvPicPr>
          <p:cNvPr id="11" name="Picture 1" descr="D:\NMEFC_work\2018\业务\国家科技进步报奖\20180502报奖项目答辩\参考资料\可燃冰.gif"/>
          <p:cNvPicPr preferRelativeResize="0">
            <a:picLocks noChangeArrowheads="1" noCrop="1"/>
          </p:cNvPicPr>
          <p:nvPr/>
        </p:nvPicPr>
        <p:blipFill>
          <a:blip r:embed="rId1" cstate="print"/>
          <a:srcRect/>
          <a:stretch>
            <a:fillRect/>
          </a:stretch>
        </p:blipFill>
        <p:spPr bwMode="auto">
          <a:xfrm>
            <a:off x="82438" y="1494711"/>
            <a:ext cx="2835000" cy="2016000"/>
          </a:xfrm>
          <a:prstGeom prst="rect">
            <a:avLst/>
          </a:prstGeom>
          <a:noFill/>
          <a:effectLst>
            <a:outerShdw blurRad="50800" dist="38100" dir="2700000" algn="tl" rotWithShape="0">
              <a:prstClr val="black">
                <a:alpha val="40000"/>
              </a:prstClr>
            </a:outerShdw>
          </a:effectLst>
        </p:spPr>
      </p:pic>
      <p:grpSp>
        <p:nvGrpSpPr>
          <p:cNvPr id="18" name="组合 17"/>
          <p:cNvGrpSpPr/>
          <p:nvPr/>
        </p:nvGrpSpPr>
        <p:grpSpPr>
          <a:xfrm>
            <a:off x="6127376" y="1494711"/>
            <a:ext cx="2835000" cy="2016000"/>
            <a:chOff x="0" y="4221088"/>
            <a:chExt cx="3995936" cy="2636912"/>
          </a:xfrm>
        </p:grpSpPr>
        <p:grpSp>
          <p:nvGrpSpPr>
            <p:cNvPr id="19" name="组合 18"/>
            <p:cNvGrpSpPr/>
            <p:nvPr/>
          </p:nvGrpSpPr>
          <p:grpSpPr>
            <a:xfrm>
              <a:off x="0" y="4221088"/>
              <a:ext cx="3995936" cy="2636912"/>
              <a:chOff x="0" y="2708920"/>
              <a:chExt cx="1763688" cy="1152128"/>
            </a:xfrm>
          </p:grpSpPr>
          <p:pic>
            <p:nvPicPr>
              <p:cNvPr id="22" name="图片 21"/>
              <p:cNvPicPr/>
              <p:nvPr/>
            </p:nvPicPr>
            <p:blipFill>
              <a:blip r:embed="rId2" cstate="screen"/>
              <a:stretch>
                <a:fillRect/>
              </a:stretch>
            </p:blipFill>
            <p:spPr>
              <a:xfrm>
                <a:off x="0" y="2708920"/>
                <a:ext cx="1763688" cy="1152128"/>
              </a:xfrm>
              <a:prstGeom prst="rect">
                <a:avLst/>
              </a:prstGeom>
            </p:spPr>
          </p:pic>
          <p:sp>
            <p:nvSpPr>
              <p:cNvPr id="24" name="圆角矩形 23"/>
              <p:cNvSpPr/>
              <p:nvPr/>
            </p:nvSpPr>
            <p:spPr>
              <a:xfrm>
                <a:off x="611560" y="2996952"/>
                <a:ext cx="707177" cy="40413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21" name="Picture 5" descr="C:\Users\niuniu\Desktop\蓝鲸一号钻井平台_201702_12_2017061307.jpg"/>
            <p:cNvPicPr>
              <a:picLocks noChangeAspect="1" noChangeArrowheads="1"/>
            </p:cNvPicPr>
            <p:nvPr/>
          </p:nvPicPr>
          <p:blipFill>
            <a:blip r:embed="rId3" cstate="print"/>
            <a:srcRect l="5717" t="3528" r="4723" b="23754"/>
            <a:stretch>
              <a:fillRect/>
            </a:stretch>
          </p:blipFill>
          <p:spPr bwMode="auto">
            <a:xfrm>
              <a:off x="2843808" y="5561856"/>
              <a:ext cx="1128125" cy="1296144"/>
            </a:xfrm>
            <a:prstGeom prst="rect">
              <a:avLst/>
            </a:prstGeom>
            <a:noFill/>
          </p:spPr>
        </p:pic>
      </p:grpSp>
      <p:sp>
        <p:nvSpPr>
          <p:cNvPr id="5" name="矩形 4"/>
          <p:cNvSpPr/>
          <p:nvPr/>
        </p:nvSpPr>
        <p:spPr>
          <a:xfrm>
            <a:off x="6036238" y="3494593"/>
            <a:ext cx="2837974" cy="1596847"/>
          </a:xfrm>
          <a:prstGeom prst="rect">
            <a:avLst/>
          </a:prstGeom>
        </p:spPr>
        <p:txBody>
          <a:bodyPr wrap="square">
            <a:spAutoFit/>
          </a:bodyPr>
          <a:lstStyle/>
          <a:p>
            <a:pPr>
              <a:lnSpc>
                <a:spcPct val="120000"/>
              </a:lnSpc>
              <a:spcAft>
                <a:spcPts val="450"/>
              </a:spcAft>
            </a:pPr>
            <a:r>
              <a:rPr lang="en-US" altLang="zh-CN" b="1" dirty="0">
                <a:solidFill>
                  <a:srgbClr val="0E408A"/>
                </a:solidFill>
                <a:ea typeface="黑体" panose="02010609060101010101" charset="-122"/>
              </a:rPr>
              <a:t>Requirements</a:t>
            </a:r>
            <a:r>
              <a:rPr lang="zh-CN" altLang="en-US" b="1" dirty="0">
                <a:solidFill>
                  <a:srgbClr val="0E408A"/>
                </a:solidFill>
                <a:ea typeface="黑体" panose="02010609060101010101" charset="-122"/>
              </a:rPr>
              <a:t>：</a:t>
            </a:r>
            <a:endParaRPr lang="en-US" altLang="zh-CN" b="1" dirty="0">
              <a:solidFill>
                <a:srgbClr val="0E408A"/>
              </a:solidFill>
              <a:ea typeface="黑体" panose="02010609060101010101" charset="-122"/>
            </a:endParaRPr>
          </a:p>
          <a:p>
            <a:pPr marL="285750" indent="-285750">
              <a:lnSpc>
                <a:spcPct val="120000"/>
              </a:lnSpc>
              <a:buFont typeface="Wingdings" panose="05000000000000000000" pitchFamily="2" charset="2"/>
              <a:buChar char="p"/>
            </a:pPr>
            <a:r>
              <a:rPr lang="en-US" altLang="zh-CN" sz="1500" dirty="0">
                <a:ea typeface="黑体" panose="02010609060101010101" charset="-122"/>
              </a:rPr>
              <a:t>Safty of</a:t>
            </a:r>
            <a:r>
              <a:rPr lang="en-US" altLang="zh-CN" sz="1500" b="1" dirty="0">
                <a:ea typeface="黑体" panose="02010609060101010101" charset="-122"/>
              </a:rPr>
              <a:t> </a:t>
            </a:r>
            <a:r>
              <a:rPr lang="zh-CN" altLang="en-US" sz="1500" b="1" dirty="0">
                <a:ea typeface="黑体" panose="02010609060101010101" charset="-122"/>
              </a:rPr>
              <a:t>“</a:t>
            </a:r>
            <a:r>
              <a:rPr lang="en-US" altLang="zh-CN" sz="1500" b="1" dirty="0">
                <a:ea typeface="黑体" panose="02010609060101010101" charset="-122"/>
              </a:rPr>
              <a:t>No.1 Blue Whale</a:t>
            </a:r>
            <a:r>
              <a:rPr lang="zh-CN" altLang="en-US" sz="1500" b="1" dirty="0">
                <a:ea typeface="黑体" panose="02010609060101010101" charset="-122"/>
              </a:rPr>
              <a:t>”</a:t>
            </a:r>
            <a:r>
              <a:rPr lang="en-US" altLang="zh-CN" sz="1500" dirty="0">
                <a:ea typeface="黑体" panose="02010609060101010101" charset="-122"/>
              </a:rPr>
              <a:t>Semi Submersible Platform</a:t>
            </a:r>
            <a:endParaRPr lang="en-US" altLang="zh-CN" sz="1500" b="1" dirty="0">
              <a:ea typeface="黑体" panose="02010609060101010101" charset="-122"/>
            </a:endParaRPr>
          </a:p>
          <a:p>
            <a:pPr marL="285750" indent="-285750">
              <a:lnSpc>
                <a:spcPct val="120000"/>
              </a:lnSpc>
              <a:buFont typeface="Wingdings" panose="05000000000000000000" pitchFamily="2" charset="2"/>
              <a:buChar char="p"/>
            </a:pPr>
            <a:r>
              <a:rPr lang="en-US" altLang="zh-CN" sz="1500" dirty="0">
                <a:ea typeface="黑体" panose="02010609060101010101" charset="-122"/>
              </a:rPr>
              <a:t>Safety of conveying pipe</a:t>
            </a:r>
            <a:endParaRPr lang="en-US" altLang="zh-CN" sz="1500" dirty="0">
              <a:ea typeface="黑体" panose="02010609060101010101" charset="-122"/>
            </a:endParaRPr>
          </a:p>
        </p:txBody>
      </p:sp>
      <p:sp>
        <p:nvSpPr>
          <p:cNvPr id="14" name="矩形 13"/>
          <p:cNvSpPr/>
          <p:nvPr/>
        </p:nvSpPr>
        <p:spPr>
          <a:xfrm>
            <a:off x="1499938" y="676088"/>
            <a:ext cx="6043723" cy="584775"/>
          </a:xfrm>
          <a:prstGeom prst="rect">
            <a:avLst/>
          </a:prstGeom>
          <a:solidFill>
            <a:schemeClr val="bg1"/>
          </a:solidFill>
        </p:spPr>
        <p:txBody>
          <a:bodyPr wrap="square">
            <a:spAutoFit/>
          </a:bodyPr>
          <a:lstStyle/>
          <a:p>
            <a:pPr algn="ctr"/>
            <a:r>
              <a:rPr lang="en-US" altLang="zh-CN" sz="1600" b="1" dirty="0">
                <a:solidFill>
                  <a:srgbClr val="FF0000"/>
                </a:solidFill>
                <a:ea typeface="宋体" panose="02010600030101010101" pitchFamily="2" charset="-122"/>
                <a:cs typeface="Arial" panose="020B0604020202020204" pitchFamily="34" charset="0"/>
              </a:rPr>
              <a:t>NMEFC provided forecast products and in-situ support for the safety of the mining operation  </a:t>
            </a:r>
            <a:endParaRPr lang="zh-CN" altLang="en-US" sz="1600" b="1" dirty="0">
              <a:solidFill>
                <a:srgbClr val="FF0000"/>
              </a:solidFill>
              <a:ea typeface="宋体" panose="02010600030101010101" pitchFamily="2" charset="-122"/>
              <a:cs typeface="Arial" panose="020B0604020202020204" pitchFamily="34" charset="0"/>
            </a:endParaRPr>
          </a:p>
        </p:txBody>
      </p:sp>
      <p:sp>
        <p:nvSpPr>
          <p:cNvPr id="15" name="Shape 183"/>
          <p:cNvSpPr txBox="1"/>
          <p:nvPr/>
        </p:nvSpPr>
        <p:spPr>
          <a:xfrm>
            <a:off x="1092800" y="225704"/>
            <a:ext cx="6858000" cy="489346"/>
          </a:xfrm>
          <a:prstGeom prst="rect">
            <a:avLst/>
          </a:prstGeom>
        </p:spPr>
        <p:txBody>
          <a:bodyPr>
            <a:normAutofit/>
          </a:bodyPr>
          <a:lstStyle>
            <a:lvl1pPr algn="ctr" defTabSz="914400" rtl="0" eaLnBrk="1" latinLnBrk="0" hangingPunct="1">
              <a:spcBef>
                <a:spcPct val="0"/>
              </a:spcBef>
              <a:buNone/>
              <a:defRPr sz="4700" kern="1200">
                <a:solidFill>
                  <a:schemeClr val="tx1"/>
                </a:solidFill>
                <a:latin typeface="+mj-lt"/>
                <a:ea typeface="+mj-ea"/>
                <a:cs typeface="+mj-cs"/>
              </a:defRPr>
            </a:lvl1pPr>
          </a:lstStyle>
          <a:p>
            <a:r>
              <a:rPr lang="en-US" altLang="zh-CN" sz="2000" b="1" dirty="0">
                <a:solidFill>
                  <a:srgbClr val="002060"/>
                </a:solidFill>
                <a:latin typeface="+mn-lt"/>
                <a:ea typeface="黑体" panose="02010609060101010101" charset="-122"/>
                <a:cs typeface="Arial" panose="020B0604020202020204" pitchFamily="34" charset="0"/>
                <a:sym typeface="+mn-ea"/>
              </a:rPr>
              <a:t>South China Sea Natural Gas Hydrate Test mining </a:t>
            </a:r>
            <a:endParaRPr lang="en-US" altLang="zh-CN" sz="2000" b="1" dirty="0">
              <a:solidFill>
                <a:srgbClr val="002060"/>
              </a:solidFill>
              <a:latin typeface="+mn-lt"/>
              <a:ea typeface="黑体" panose="02010609060101010101" charset="-122"/>
              <a:cs typeface="Arial" panose="020B0604020202020204" pitchFamily="34" charset="0"/>
              <a:sym typeface="+mn-ea"/>
            </a:endParaRPr>
          </a:p>
        </p:txBody>
      </p:sp>
      <p:pic>
        <p:nvPicPr>
          <p:cNvPr id="20" name="图片 19"/>
          <p:cNvPicPr>
            <a:picLocks noChangeAspect="1"/>
          </p:cNvPicPr>
          <p:nvPr/>
        </p:nvPicPr>
        <p:blipFill>
          <a:blip r:embed="rId4"/>
          <a:stretch>
            <a:fillRect/>
          </a:stretch>
        </p:blipFill>
        <p:spPr>
          <a:xfrm>
            <a:off x="3011589" y="1494711"/>
            <a:ext cx="3021636" cy="2016000"/>
          </a:xfrm>
          <a:prstGeom prst="rect">
            <a:avLst/>
          </a:prstGeom>
        </p:spPr>
      </p:pic>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183"/>
          <p:cNvSpPr txBox="1"/>
          <p:nvPr/>
        </p:nvSpPr>
        <p:spPr>
          <a:xfrm>
            <a:off x="1092800" y="152134"/>
            <a:ext cx="6858000" cy="489346"/>
          </a:xfrm>
          <a:prstGeom prst="rect">
            <a:avLst/>
          </a:prstGeom>
        </p:spPr>
        <p:txBody>
          <a:bodyPr>
            <a:normAutofit/>
          </a:bodyPr>
          <a:lstStyle>
            <a:lvl1pPr algn="ctr" defTabSz="914400" rtl="0" eaLnBrk="1" latinLnBrk="0" hangingPunct="1">
              <a:spcBef>
                <a:spcPct val="0"/>
              </a:spcBef>
              <a:buNone/>
              <a:defRPr sz="4700" kern="1200">
                <a:solidFill>
                  <a:schemeClr val="tx1"/>
                </a:solidFill>
                <a:latin typeface="+mj-lt"/>
                <a:ea typeface="+mj-ea"/>
                <a:cs typeface="+mj-cs"/>
              </a:defRPr>
            </a:lvl1pPr>
          </a:lstStyle>
          <a:p>
            <a:r>
              <a:rPr lang="en-US" altLang="zh-CN" sz="2000" b="1" dirty="0">
                <a:solidFill>
                  <a:srgbClr val="002060"/>
                </a:solidFill>
                <a:latin typeface="+mn-lt"/>
                <a:ea typeface="微软雅黑" panose="020B0503020204020204" pitchFamily="34" charset="-122"/>
                <a:sym typeface="微软雅黑" panose="020B0503020204020204" pitchFamily="34" charset="-122"/>
              </a:rPr>
              <a:t>National Ocean </a:t>
            </a:r>
            <a:r>
              <a:rPr lang="en-US" altLang="zh-CN" sz="2000" b="1">
                <a:solidFill>
                  <a:srgbClr val="002060"/>
                </a:solidFill>
                <a:latin typeface="+mn-lt"/>
                <a:ea typeface="微软雅黑" panose="020B0503020204020204" pitchFamily="34" charset="-122"/>
                <a:sym typeface="微软雅黑" panose="020B0503020204020204" pitchFamily="34" charset="-122"/>
              </a:rPr>
              <a:t>Fishery System</a:t>
            </a:r>
            <a:endParaRPr lang="zh-CN" altLang="en-US" sz="2000" b="1" dirty="0">
              <a:solidFill>
                <a:srgbClr val="002060"/>
              </a:solidFill>
              <a:latin typeface="+mn-lt"/>
              <a:ea typeface="微软雅黑" panose="020B0503020204020204" pitchFamily="34" charset="-122"/>
              <a:sym typeface="微软雅黑" panose="020B0503020204020204" pitchFamily="34" charset="-122"/>
            </a:endParaRPr>
          </a:p>
        </p:txBody>
      </p:sp>
      <p:sp>
        <p:nvSpPr>
          <p:cNvPr id="42" name="矩形 41"/>
          <p:cNvSpPr/>
          <p:nvPr/>
        </p:nvSpPr>
        <p:spPr>
          <a:xfrm>
            <a:off x="246014" y="680849"/>
            <a:ext cx="8609462" cy="830997"/>
          </a:xfrm>
          <a:prstGeom prst="rect">
            <a:avLst/>
          </a:prstGeom>
          <a:solidFill>
            <a:schemeClr val="bg1"/>
          </a:solidFill>
        </p:spPr>
        <p:txBody>
          <a:bodyPr wrap="square">
            <a:spAutoFit/>
          </a:bodyPr>
          <a:lstStyle/>
          <a:p>
            <a:pPr algn="ctr"/>
            <a:r>
              <a:rPr lang="en-US" altLang="zh-CN" sz="1600" b="1" dirty="0">
                <a:solidFill>
                  <a:srgbClr val="FF0000"/>
                </a:solidFill>
                <a:ea typeface="宋体" panose="02010600030101010101" pitchFamily="2" charset="-122"/>
                <a:cs typeface="Arial" panose="020B0604020202020204" pitchFamily="34" charset="0"/>
              </a:rPr>
              <a:t>NMEFC developed the national ocean fishery system to dynamically monitor and analyze the fishing boats, which started operation on June, 2012, and is providing service of wind, wave and sea ice with a 72-hrs leading time</a:t>
            </a:r>
            <a:endParaRPr lang="zh-CN" altLang="en-US" sz="1600" b="1" dirty="0">
              <a:solidFill>
                <a:srgbClr val="FF0000"/>
              </a:solidFill>
              <a:ea typeface="宋体" panose="02010600030101010101" pitchFamily="2" charset="-122"/>
              <a:cs typeface="Arial" panose="020B0604020202020204" pitchFamily="34" charset="0"/>
            </a:endParaRPr>
          </a:p>
        </p:txBody>
      </p:sp>
      <p:grpSp>
        <p:nvGrpSpPr>
          <p:cNvPr id="43" name="组合 42"/>
          <p:cNvGrpSpPr/>
          <p:nvPr/>
        </p:nvGrpSpPr>
        <p:grpSpPr>
          <a:xfrm>
            <a:off x="246014" y="1900495"/>
            <a:ext cx="4916170" cy="2618603"/>
            <a:chOff x="72866" y="1179673"/>
            <a:chExt cx="4603430" cy="2414515"/>
          </a:xfrm>
        </p:grpSpPr>
        <p:cxnSp>
          <p:nvCxnSpPr>
            <p:cNvPr id="44" name="直接连接符 43"/>
            <p:cNvCxnSpPr/>
            <p:nvPr>
              <p:custDataLst>
                <p:tags r:id="rId1"/>
              </p:custDataLst>
            </p:nvPr>
          </p:nvCxnSpPr>
          <p:spPr>
            <a:xfrm>
              <a:off x="2458067" y="1659842"/>
              <a:ext cx="0" cy="261084"/>
            </a:xfrm>
            <a:prstGeom prst="line">
              <a:avLst/>
            </a:prstGeom>
            <a:noFill/>
            <a:ln w="19050" cap="flat" cmpd="sng" algn="ctr">
              <a:solidFill>
                <a:srgbClr val="1C229E"/>
              </a:solidFill>
              <a:prstDash val="solid"/>
              <a:miter lim="800000"/>
            </a:ln>
            <a:effectLst/>
          </p:spPr>
        </p:cxnSp>
        <p:cxnSp>
          <p:nvCxnSpPr>
            <p:cNvPr id="45" name="直接连接符 44"/>
            <p:cNvCxnSpPr/>
            <p:nvPr>
              <p:custDataLst>
                <p:tags r:id="rId2"/>
              </p:custDataLst>
            </p:nvPr>
          </p:nvCxnSpPr>
          <p:spPr>
            <a:xfrm flipV="1">
              <a:off x="703184" y="1899796"/>
              <a:ext cx="3499331" cy="0"/>
            </a:xfrm>
            <a:prstGeom prst="line">
              <a:avLst/>
            </a:prstGeom>
            <a:noFill/>
            <a:ln w="19050" cap="flat" cmpd="sng" algn="ctr">
              <a:solidFill>
                <a:srgbClr val="1C229E"/>
              </a:solidFill>
              <a:prstDash val="solid"/>
              <a:miter lim="800000"/>
            </a:ln>
            <a:effectLst/>
          </p:spPr>
        </p:cxnSp>
        <p:cxnSp>
          <p:nvCxnSpPr>
            <p:cNvPr id="46" name="直接连接符 45"/>
            <p:cNvCxnSpPr/>
            <p:nvPr>
              <p:custDataLst>
                <p:tags r:id="rId3"/>
              </p:custDataLst>
            </p:nvPr>
          </p:nvCxnSpPr>
          <p:spPr>
            <a:xfrm flipV="1">
              <a:off x="725682" y="1899796"/>
              <a:ext cx="0" cy="576000"/>
            </a:xfrm>
            <a:prstGeom prst="line">
              <a:avLst/>
            </a:prstGeom>
            <a:noFill/>
            <a:ln w="19050" cap="flat" cmpd="sng" algn="ctr">
              <a:solidFill>
                <a:srgbClr val="1C229E"/>
              </a:solidFill>
              <a:prstDash val="solid"/>
              <a:miter lim="800000"/>
            </a:ln>
            <a:effectLst/>
          </p:spPr>
        </p:cxnSp>
        <p:sp>
          <p:nvSpPr>
            <p:cNvPr id="47" name="圆角矩形 75"/>
            <p:cNvSpPr/>
            <p:nvPr>
              <p:custDataLst>
                <p:tags r:id="rId4"/>
              </p:custDataLst>
            </p:nvPr>
          </p:nvSpPr>
          <p:spPr>
            <a:xfrm>
              <a:off x="320710" y="2169746"/>
              <a:ext cx="807452" cy="24706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chorCtr="1">
              <a:noAutofit/>
            </a:bodyPr>
            <a:lstStyle/>
            <a:p>
              <a:pPr algn="ctr" defTabSz="685800">
                <a:lnSpc>
                  <a:spcPct val="80000"/>
                </a:lnSpc>
                <a:defRPr/>
              </a:pPr>
              <a:r>
                <a:rPr lang="en-US" sz="1350">
                  <a:solidFill>
                    <a:sysClr val="window" lastClr="FFFFFF"/>
                  </a:solidFill>
                </a:rPr>
                <a:t>NMFC</a:t>
              </a:r>
              <a:endParaRPr lang="en-US" sz="1350">
                <a:solidFill>
                  <a:sysClr val="window" lastClr="FFFFFF"/>
                </a:solidFill>
              </a:endParaRPr>
            </a:p>
          </p:txBody>
        </p:sp>
        <p:cxnSp>
          <p:nvCxnSpPr>
            <p:cNvPr id="48" name="直接连接符 47"/>
            <p:cNvCxnSpPr/>
            <p:nvPr>
              <p:custDataLst>
                <p:tags r:id="rId5"/>
              </p:custDataLst>
            </p:nvPr>
          </p:nvCxnSpPr>
          <p:spPr>
            <a:xfrm flipV="1">
              <a:off x="1003765" y="2515560"/>
              <a:ext cx="0" cy="112457"/>
            </a:xfrm>
            <a:prstGeom prst="line">
              <a:avLst/>
            </a:prstGeom>
            <a:noFill/>
            <a:ln w="19050" cap="flat" cmpd="sng" algn="ctr">
              <a:solidFill>
                <a:srgbClr val="1C229E"/>
              </a:solidFill>
              <a:prstDash val="solid"/>
              <a:miter lim="800000"/>
            </a:ln>
            <a:effectLst/>
          </p:spPr>
        </p:cxnSp>
        <p:sp>
          <p:nvSpPr>
            <p:cNvPr id="49" name="圆角矩形 78"/>
            <p:cNvSpPr/>
            <p:nvPr>
              <p:custDataLst>
                <p:tags r:id="rId6"/>
              </p:custDataLst>
            </p:nvPr>
          </p:nvSpPr>
          <p:spPr>
            <a:xfrm rot="5400000">
              <a:off x="-271547" y="3002601"/>
              <a:ext cx="936000" cy="247174"/>
            </a:xfrm>
            <a:prstGeom prst="roundRect">
              <a:avLst>
                <a:gd name="adj" fmla="val 3846"/>
              </a:avLst>
            </a:prstGeom>
            <a:solidFill>
              <a:srgbClr val="0F6FC6"/>
            </a:solidFill>
            <a:ln w="12700" cap="flat" cmpd="sng" algn="ctr">
              <a:no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Liaoning</a:t>
              </a:r>
              <a:endParaRPr lang="en-US" sz="1350">
                <a:solidFill>
                  <a:sysClr val="window" lastClr="FFFFFF"/>
                </a:solidFill>
              </a:endParaRPr>
            </a:p>
          </p:txBody>
        </p:sp>
        <p:sp>
          <p:nvSpPr>
            <p:cNvPr id="50" name="圆角矩形 81"/>
            <p:cNvSpPr/>
            <p:nvPr>
              <p:custDataLst>
                <p:tags r:id="rId7"/>
              </p:custDataLst>
            </p:nvPr>
          </p:nvSpPr>
          <p:spPr>
            <a:xfrm rot="5400000">
              <a:off x="134217"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Hebei</a:t>
              </a:r>
              <a:endParaRPr lang="en-US" sz="1350">
                <a:solidFill>
                  <a:sysClr val="window" lastClr="FFFFFF"/>
                </a:solidFill>
              </a:endParaRPr>
            </a:p>
          </p:txBody>
        </p:sp>
        <p:cxnSp>
          <p:nvCxnSpPr>
            <p:cNvPr id="51" name="直接连接符 50"/>
            <p:cNvCxnSpPr/>
            <p:nvPr>
              <p:custDataLst>
                <p:tags r:id="rId8"/>
              </p:custDataLst>
            </p:nvPr>
          </p:nvCxnSpPr>
          <p:spPr>
            <a:xfrm>
              <a:off x="199549" y="2506504"/>
              <a:ext cx="1254919" cy="0"/>
            </a:xfrm>
            <a:prstGeom prst="line">
              <a:avLst/>
            </a:prstGeom>
            <a:noFill/>
            <a:ln w="19050" cap="flat" cmpd="sng" algn="ctr">
              <a:solidFill>
                <a:srgbClr val="1C229E"/>
              </a:solidFill>
              <a:prstDash val="solid"/>
              <a:miter lim="800000"/>
            </a:ln>
            <a:effectLst/>
          </p:spPr>
        </p:cxnSp>
        <p:cxnSp>
          <p:nvCxnSpPr>
            <p:cNvPr id="52" name="直接连接符 51"/>
            <p:cNvCxnSpPr/>
            <p:nvPr>
              <p:custDataLst>
                <p:tags r:id="rId9"/>
              </p:custDataLst>
            </p:nvPr>
          </p:nvCxnSpPr>
          <p:spPr>
            <a:xfrm flipV="1">
              <a:off x="2458067" y="1899796"/>
              <a:ext cx="0" cy="576000"/>
            </a:xfrm>
            <a:prstGeom prst="line">
              <a:avLst/>
            </a:prstGeom>
            <a:noFill/>
            <a:ln w="19050" cap="flat" cmpd="sng" algn="ctr">
              <a:solidFill>
                <a:srgbClr val="1C229E"/>
              </a:solidFill>
              <a:prstDash val="solid"/>
              <a:miter lim="800000"/>
            </a:ln>
            <a:effectLst/>
          </p:spPr>
        </p:cxnSp>
        <p:sp>
          <p:nvSpPr>
            <p:cNvPr id="53" name="圆角矩形 94"/>
            <p:cNvSpPr/>
            <p:nvPr>
              <p:custDataLst>
                <p:tags r:id="rId10"/>
              </p:custDataLst>
            </p:nvPr>
          </p:nvSpPr>
          <p:spPr>
            <a:xfrm>
              <a:off x="2074906" y="2127677"/>
              <a:ext cx="807452" cy="24706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chorCtr="1">
              <a:noAutofit/>
            </a:bodyPr>
            <a:lstStyle/>
            <a:p>
              <a:pPr algn="ctr" defTabSz="685800">
                <a:lnSpc>
                  <a:spcPct val="80000"/>
                </a:lnSpc>
                <a:defRPr/>
              </a:pPr>
              <a:r>
                <a:rPr lang="en-US" sz="1350" dirty="0">
                  <a:solidFill>
                    <a:sysClr val="window" lastClr="FFFFFF"/>
                  </a:solidFill>
                </a:rPr>
                <a:t>EMFC</a:t>
              </a:r>
              <a:endParaRPr lang="en-US" sz="1350" dirty="0">
                <a:solidFill>
                  <a:sysClr val="window" lastClr="FFFFFF"/>
                </a:solidFill>
              </a:endParaRPr>
            </a:p>
          </p:txBody>
        </p:sp>
        <p:cxnSp>
          <p:nvCxnSpPr>
            <p:cNvPr id="54" name="直接连接符 53"/>
            <p:cNvCxnSpPr/>
            <p:nvPr>
              <p:custDataLst>
                <p:tags r:id="rId11"/>
              </p:custDataLst>
            </p:nvPr>
          </p:nvCxnSpPr>
          <p:spPr>
            <a:xfrm flipV="1">
              <a:off x="2218084" y="2515560"/>
              <a:ext cx="0" cy="112457"/>
            </a:xfrm>
            <a:prstGeom prst="line">
              <a:avLst/>
            </a:prstGeom>
            <a:noFill/>
            <a:ln w="19050" cap="flat" cmpd="sng" algn="ctr">
              <a:solidFill>
                <a:srgbClr val="1C229E"/>
              </a:solidFill>
              <a:prstDash val="solid"/>
              <a:miter lim="800000"/>
            </a:ln>
            <a:effectLst/>
          </p:spPr>
        </p:cxnSp>
        <p:cxnSp>
          <p:nvCxnSpPr>
            <p:cNvPr id="55" name="直接连接符 54"/>
            <p:cNvCxnSpPr/>
            <p:nvPr>
              <p:custDataLst>
                <p:tags r:id="rId12"/>
              </p:custDataLst>
            </p:nvPr>
          </p:nvCxnSpPr>
          <p:spPr>
            <a:xfrm flipV="1">
              <a:off x="2698051" y="2515560"/>
              <a:ext cx="0" cy="112457"/>
            </a:xfrm>
            <a:prstGeom prst="line">
              <a:avLst/>
            </a:prstGeom>
            <a:noFill/>
            <a:ln w="19050" cap="flat" cmpd="sng" algn="ctr">
              <a:solidFill>
                <a:srgbClr val="1C229E"/>
              </a:solidFill>
              <a:prstDash val="solid"/>
              <a:miter lim="800000"/>
            </a:ln>
            <a:effectLst/>
          </p:spPr>
        </p:cxnSp>
        <p:sp>
          <p:nvSpPr>
            <p:cNvPr id="56" name="圆角矩形 107"/>
            <p:cNvSpPr/>
            <p:nvPr>
              <p:custDataLst>
                <p:tags r:id="rId13"/>
              </p:custDataLst>
            </p:nvPr>
          </p:nvSpPr>
          <p:spPr>
            <a:xfrm rot="5400000">
              <a:off x="1491529"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Jiangsu</a:t>
              </a:r>
              <a:endParaRPr lang="en-US" sz="1350">
                <a:solidFill>
                  <a:sysClr val="window" lastClr="FFFFFF"/>
                </a:solidFill>
              </a:endParaRPr>
            </a:p>
          </p:txBody>
        </p:sp>
        <p:sp>
          <p:nvSpPr>
            <p:cNvPr id="57" name="圆角矩形 105"/>
            <p:cNvSpPr/>
            <p:nvPr>
              <p:custDataLst>
                <p:tags r:id="rId14"/>
              </p:custDataLst>
            </p:nvPr>
          </p:nvSpPr>
          <p:spPr>
            <a:xfrm rot="5400000">
              <a:off x="1873481"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Shanghai</a:t>
              </a:r>
              <a:endParaRPr lang="en-US" sz="1350">
                <a:solidFill>
                  <a:sysClr val="window" lastClr="FFFFFF"/>
                </a:solidFill>
              </a:endParaRPr>
            </a:p>
          </p:txBody>
        </p:sp>
        <p:cxnSp>
          <p:nvCxnSpPr>
            <p:cNvPr id="58" name="直接连接符 57"/>
            <p:cNvCxnSpPr/>
            <p:nvPr>
              <p:custDataLst>
                <p:tags r:id="rId15"/>
              </p:custDataLst>
            </p:nvPr>
          </p:nvCxnSpPr>
          <p:spPr>
            <a:xfrm>
              <a:off x="1927860" y="2506504"/>
              <a:ext cx="1242060" cy="0"/>
            </a:xfrm>
            <a:prstGeom prst="line">
              <a:avLst/>
            </a:prstGeom>
            <a:noFill/>
            <a:ln w="19050" cap="flat" cmpd="sng" algn="ctr">
              <a:solidFill>
                <a:srgbClr val="1C229E"/>
              </a:solidFill>
              <a:prstDash val="solid"/>
              <a:miter lim="800000"/>
            </a:ln>
            <a:effectLst/>
          </p:spPr>
        </p:cxnSp>
        <p:cxnSp>
          <p:nvCxnSpPr>
            <p:cNvPr id="59" name="直接连接符 58"/>
            <p:cNvCxnSpPr/>
            <p:nvPr>
              <p:custDataLst>
                <p:tags r:id="rId16"/>
              </p:custDataLst>
            </p:nvPr>
          </p:nvCxnSpPr>
          <p:spPr>
            <a:xfrm flipV="1">
              <a:off x="4190453" y="1899796"/>
              <a:ext cx="0" cy="576000"/>
            </a:xfrm>
            <a:prstGeom prst="line">
              <a:avLst/>
            </a:prstGeom>
            <a:noFill/>
            <a:ln w="19050" cap="flat" cmpd="sng" algn="ctr">
              <a:solidFill>
                <a:srgbClr val="1C229E"/>
              </a:solidFill>
              <a:prstDash val="solid"/>
              <a:miter lim="800000"/>
            </a:ln>
            <a:effectLst/>
          </p:spPr>
        </p:cxnSp>
        <p:sp>
          <p:nvSpPr>
            <p:cNvPr id="60" name="圆角矩形 88"/>
            <p:cNvSpPr/>
            <p:nvPr>
              <p:custDataLst>
                <p:tags r:id="rId17"/>
              </p:custDataLst>
            </p:nvPr>
          </p:nvSpPr>
          <p:spPr>
            <a:xfrm>
              <a:off x="3785479" y="2169721"/>
              <a:ext cx="807452" cy="247042"/>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chorCtr="1">
              <a:noAutofit/>
            </a:bodyPr>
            <a:lstStyle/>
            <a:p>
              <a:pPr algn="ctr" defTabSz="685800">
                <a:lnSpc>
                  <a:spcPct val="80000"/>
                </a:lnSpc>
                <a:defRPr/>
              </a:pPr>
              <a:r>
                <a:rPr lang="en-US" sz="1350">
                  <a:solidFill>
                    <a:sysClr val="window" lastClr="FFFFFF"/>
                  </a:solidFill>
                </a:rPr>
                <a:t>SMFC</a:t>
              </a:r>
              <a:endParaRPr lang="en-US" sz="1350">
                <a:solidFill>
                  <a:sysClr val="window" lastClr="FFFFFF"/>
                </a:solidFill>
              </a:endParaRPr>
            </a:p>
          </p:txBody>
        </p:sp>
        <p:cxnSp>
          <p:nvCxnSpPr>
            <p:cNvPr id="61" name="直接连接符 60"/>
            <p:cNvCxnSpPr/>
            <p:nvPr>
              <p:custDataLst>
                <p:tags r:id="rId18"/>
              </p:custDataLst>
            </p:nvPr>
          </p:nvCxnSpPr>
          <p:spPr>
            <a:xfrm flipV="1">
              <a:off x="4165733" y="2515565"/>
              <a:ext cx="0" cy="112447"/>
            </a:xfrm>
            <a:prstGeom prst="line">
              <a:avLst/>
            </a:prstGeom>
            <a:noFill/>
            <a:ln w="19050" cap="flat" cmpd="sng" algn="ctr">
              <a:solidFill>
                <a:srgbClr val="1C229E"/>
              </a:solidFill>
              <a:prstDash val="solid"/>
              <a:miter lim="800000"/>
            </a:ln>
            <a:effectLst/>
          </p:spPr>
        </p:cxnSp>
        <p:cxnSp>
          <p:nvCxnSpPr>
            <p:cNvPr id="62" name="直接连接符 61"/>
            <p:cNvCxnSpPr/>
            <p:nvPr>
              <p:custDataLst>
                <p:tags r:id="rId19"/>
              </p:custDataLst>
            </p:nvPr>
          </p:nvCxnSpPr>
          <p:spPr>
            <a:xfrm flipV="1">
              <a:off x="4430436" y="2515565"/>
              <a:ext cx="0" cy="112447"/>
            </a:xfrm>
            <a:prstGeom prst="line">
              <a:avLst/>
            </a:prstGeom>
            <a:noFill/>
            <a:ln w="19050" cap="flat" cmpd="sng" algn="ctr">
              <a:solidFill>
                <a:srgbClr val="1C229E"/>
              </a:solidFill>
              <a:prstDash val="solid"/>
              <a:miter lim="800000"/>
            </a:ln>
            <a:effectLst/>
          </p:spPr>
        </p:cxnSp>
        <p:sp>
          <p:nvSpPr>
            <p:cNvPr id="63" name="圆角矩形 127"/>
            <p:cNvSpPr/>
            <p:nvPr>
              <p:custDataLst>
                <p:tags r:id="rId20"/>
              </p:custDataLst>
            </p:nvPr>
          </p:nvSpPr>
          <p:spPr>
            <a:xfrm rot="5400000">
              <a:off x="3721330"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dirty="0">
                  <a:solidFill>
                    <a:sysClr val="window" lastClr="FFFFFF"/>
                  </a:solidFill>
                </a:rPr>
                <a:t>Guangxi</a:t>
              </a:r>
              <a:endParaRPr lang="en-US" sz="1350" dirty="0">
                <a:solidFill>
                  <a:sysClr val="window" lastClr="FFFFFF"/>
                </a:solidFill>
              </a:endParaRPr>
            </a:p>
          </p:txBody>
        </p:sp>
        <p:sp>
          <p:nvSpPr>
            <p:cNvPr id="64" name="圆角矩形 125"/>
            <p:cNvSpPr/>
            <p:nvPr>
              <p:custDataLst>
                <p:tags r:id="rId21"/>
              </p:custDataLst>
            </p:nvPr>
          </p:nvSpPr>
          <p:spPr>
            <a:xfrm rot="5400000">
              <a:off x="4084709"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Hainan</a:t>
              </a:r>
              <a:endParaRPr lang="en-US" sz="1350">
                <a:solidFill>
                  <a:sysClr val="window" lastClr="FFFFFF"/>
                </a:solidFill>
              </a:endParaRPr>
            </a:p>
          </p:txBody>
        </p:sp>
        <p:cxnSp>
          <p:nvCxnSpPr>
            <p:cNvPr id="65" name="直接连接符 64"/>
            <p:cNvCxnSpPr/>
            <p:nvPr>
              <p:custDataLst>
                <p:tags r:id="rId22"/>
              </p:custDataLst>
            </p:nvPr>
          </p:nvCxnSpPr>
          <p:spPr>
            <a:xfrm>
              <a:off x="3763804" y="2506504"/>
              <a:ext cx="665321" cy="8096"/>
            </a:xfrm>
            <a:prstGeom prst="line">
              <a:avLst/>
            </a:prstGeom>
            <a:noFill/>
            <a:ln w="19050" cap="flat" cmpd="sng" algn="ctr">
              <a:solidFill>
                <a:srgbClr val="1C229E"/>
              </a:solidFill>
              <a:prstDash val="solid"/>
              <a:miter lim="800000"/>
            </a:ln>
            <a:effectLst/>
          </p:spPr>
        </p:cxnSp>
        <p:sp>
          <p:nvSpPr>
            <p:cNvPr id="66" name="圆角矩形 81"/>
            <p:cNvSpPr/>
            <p:nvPr>
              <p:custDataLst>
                <p:tags r:id="rId23"/>
              </p:custDataLst>
            </p:nvPr>
          </p:nvSpPr>
          <p:spPr>
            <a:xfrm rot="5400000">
              <a:off x="536172"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Tianjin</a:t>
              </a:r>
              <a:endParaRPr lang="en-US" sz="1350">
                <a:solidFill>
                  <a:sysClr val="window" lastClr="FFFFFF"/>
                </a:solidFill>
              </a:endParaRPr>
            </a:p>
          </p:txBody>
        </p:sp>
        <p:sp>
          <p:nvSpPr>
            <p:cNvPr id="67" name="圆角矩形 81"/>
            <p:cNvSpPr/>
            <p:nvPr>
              <p:custDataLst>
                <p:tags r:id="rId24"/>
              </p:custDataLst>
            </p:nvPr>
          </p:nvSpPr>
          <p:spPr>
            <a:xfrm rot="5400000">
              <a:off x="966702"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Shandong</a:t>
              </a:r>
              <a:endParaRPr lang="en-US" sz="1350">
                <a:solidFill>
                  <a:sysClr val="window" lastClr="FFFFFF"/>
                </a:solidFill>
              </a:endParaRPr>
            </a:p>
          </p:txBody>
        </p:sp>
        <p:sp>
          <p:nvSpPr>
            <p:cNvPr id="68" name="圆角矩形 105"/>
            <p:cNvSpPr/>
            <p:nvPr>
              <p:custDataLst>
                <p:tags r:id="rId25"/>
              </p:custDataLst>
            </p:nvPr>
          </p:nvSpPr>
          <p:spPr>
            <a:xfrm rot="5400000">
              <a:off x="2299249"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Zhejiang</a:t>
              </a:r>
              <a:endParaRPr lang="en-US" sz="1350">
                <a:solidFill>
                  <a:sysClr val="window" lastClr="FFFFFF"/>
                </a:solidFill>
              </a:endParaRPr>
            </a:p>
          </p:txBody>
        </p:sp>
        <p:sp>
          <p:nvSpPr>
            <p:cNvPr id="69" name="圆角矩形 105"/>
            <p:cNvSpPr/>
            <p:nvPr>
              <p:custDataLst>
                <p:tags r:id="rId26"/>
              </p:custDataLst>
            </p:nvPr>
          </p:nvSpPr>
          <p:spPr>
            <a:xfrm rot="5400000">
              <a:off x="2729303"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a:solidFill>
                    <a:sysClr val="window" lastClr="FFFFFF"/>
                  </a:solidFill>
                </a:rPr>
                <a:t>fujian</a:t>
              </a:r>
              <a:endParaRPr lang="en-US" sz="1350">
                <a:solidFill>
                  <a:sysClr val="window" lastClr="FFFFFF"/>
                </a:solidFill>
              </a:endParaRPr>
            </a:p>
          </p:txBody>
        </p:sp>
        <p:cxnSp>
          <p:nvCxnSpPr>
            <p:cNvPr id="70" name="直接连接符 69"/>
            <p:cNvCxnSpPr/>
            <p:nvPr>
              <p:custDataLst>
                <p:tags r:id="rId27"/>
              </p:custDataLst>
            </p:nvPr>
          </p:nvCxnSpPr>
          <p:spPr>
            <a:xfrm flipV="1">
              <a:off x="3789045" y="2503446"/>
              <a:ext cx="4763" cy="136684"/>
            </a:xfrm>
            <a:prstGeom prst="line">
              <a:avLst/>
            </a:prstGeom>
            <a:noFill/>
            <a:ln w="19050" cap="flat" cmpd="sng" algn="ctr">
              <a:solidFill>
                <a:srgbClr val="1C229E"/>
              </a:solidFill>
              <a:prstDash val="solid"/>
              <a:miter lim="800000"/>
            </a:ln>
            <a:effectLst/>
          </p:spPr>
        </p:cxnSp>
        <p:cxnSp>
          <p:nvCxnSpPr>
            <p:cNvPr id="71" name="直接连接符 70"/>
            <p:cNvCxnSpPr/>
            <p:nvPr>
              <p:custDataLst>
                <p:tags r:id="rId28"/>
              </p:custDataLst>
            </p:nvPr>
          </p:nvCxnSpPr>
          <p:spPr>
            <a:xfrm flipV="1">
              <a:off x="3189805" y="2515565"/>
              <a:ext cx="0" cy="112447"/>
            </a:xfrm>
            <a:prstGeom prst="line">
              <a:avLst/>
            </a:prstGeom>
            <a:noFill/>
            <a:ln w="19050" cap="flat" cmpd="sng" algn="ctr">
              <a:solidFill>
                <a:srgbClr val="1C229E"/>
              </a:solidFill>
              <a:prstDash val="solid"/>
              <a:miter lim="800000"/>
            </a:ln>
            <a:effectLst/>
          </p:spPr>
        </p:cxnSp>
        <p:cxnSp>
          <p:nvCxnSpPr>
            <p:cNvPr id="72" name="直接连接符 71"/>
            <p:cNvCxnSpPr/>
            <p:nvPr>
              <p:custDataLst>
                <p:tags r:id="rId29"/>
              </p:custDataLst>
            </p:nvPr>
          </p:nvCxnSpPr>
          <p:spPr>
            <a:xfrm flipV="1">
              <a:off x="1959651" y="2515565"/>
              <a:ext cx="0" cy="112447"/>
            </a:xfrm>
            <a:prstGeom prst="line">
              <a:avLst/>
            </a:prstGeom>
            <a:noFill/>
            <a:ln w="19050" cap="flat" cmpd="sng" algn="ctr">
              <a:solidFill>
                <a:srgbClr val="1C229E"/>
              </a:solidFill>
              <a:prstDash val="solid"/>
              <a:miter lim="800000"/>
            </a:ln>
            <a:effectLst/>
          </p:spPr>
        </p:cxnSp>
        <p:cxnSp>
          <p:nvCxnSpPr>
            <p:cNvPr id="73" name="直接连接符 72"/>
            <p:cNvCxnSpPr/>
            <p:nvPr>
              <p:custDataLst>
                <p:tags r:id="rId30"/>
              </p:custDataLst>
            </p:nvPr>
          </p:nvCxnSpPr>
          <p:spPr>
            <a:xfrm flipV="1">
              <a:off x="1434347" y="2515565"/>
              <a:ext cx="0" cy="112447"/>
            </a:xfrm>
            <a:prstGeom prst="line">
              <a:avLst/>
            </a:prstGeom>
            <a:noFill/>
            <a:ln w="19050" cap="flat" cmpd="sng" algn="ctr">
              <a:solidFill>
                <a:srgbClr val="1C229E"/>
              </a:solidFill>
              <a:prstDash val="solid"/>
              <a:miter lim="800000"/>
            </a:ln>
            <a:effectLst/>
          </p:spPr>
        </p:cxnSp>
        <p:cxnSp>
          <p:nvCxnSpPr>
            <p:cNvPr id="74" name="直接连接符 73"/>
            <p:cNvCxnSpPr/>
            <p:nvPr>
              <p:custDataLst>
                <p:tags r:id="rId31"/>
              </p:custDataLst>
            </p:nvPr>
          </p:nvCxnSpPr>
          <p:spPr>
            <a:xfrm flipV="1">
              <a:off x="197050" y="2515565"/>
              <a:ext cx="0" cy="112447"/>
            </a:xfrm>
            <a:prstGeom prst="line">
              <a:avLst/>
            </a:prstGeom>
            <a:noFill/>
            <a:ln w="19050" cap="flat" cmpd="sng" algn="ctr">
              <a:solidFill>
                <a:srgbClr val="1C229E"/>
              </a:solidFill>
              <a:prstDash val="solid"/>
              <a:miter lim="800000"/>
            </a:ln>
            <a:effectLst/>
          </p:spPr>
        </p:cxnSp>
        <p:cxnSp>
          <p:nvCxnSpPr>
            <p:cNvPr id="75" name="直接连接符 74"/>
            <p:cNvCxnSpPr/>
            <p:nvPr>
              <p:custDataLst>
                <p:tags r:id="rId32"/>
              </p:custDataLst>
            </p:nvPr>
          </p:nvCxnSpPr>
          <p:spPr>
            <a:xfrm flipV="1">
              <a:off x="591187" y="2515565"/>
              <a:ext cx="0" cy="112447"/>
            </a:xfrm>
            <a:prstGeom prst="line">
              <a:avLst/>
            </a:prstGeom>
            <a:noFill/>
            <a:ln w="19050" cap="flat" cmpd="sng" algn="ctr">
              <a:solidFill>
                <a:srgbClr val="1C229E"/>
              </a:solidFill>
              <a:prstDash val="solid"/>
              <a:miter lim="800000"/>
            </a:ln>
            <a:effectLst/>
          </p:spPr>
        </p:cxnSp>
        <p:sp>
          <p:nvSpPr>
            <p:cNvPr id="76" name="圆角矩形 127"/>
            <p:cNvSpPr/>
            <p:nvPr>
              <p:custDataLst>
                <p:tags r:id="rId33"/>
              </p:custDataLst>
            </p:nvPr>
          </p:nvSpPr>
          <p:spPr>
            <a:xfrm rot="5400000">
              <a:off x="3338046" y="3002601"/>
              <a:ext cx="936000" cy="24717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oAutofit/>
            </a:bodyPr>
            <a:lstStyle/>
            <a:p>
              <a:pPr algn="ctr" defTabSz="685800">
                <a:lnSpc>
                  <a:spcPct val="80000"/>
                </a:lnSpc>
                <a:defRPr/>
              </a:pPr>
              <a:r>
                <a:rPr lang="en-US" sz="1350" dirty="0">
                  <a:solidFill>
                    <a:sysClr val="window" lastClr="FFFFFF"/>
                  </a:solidFill>
                </a:rPr>
                <a:t>Guangdong</a:t>
              </a:r>
              <a:endParaRPr lang="en-US" sz="1350" dirty="0">
                <a:solidFill>
                  <a:sysClr val="window" lastClr="FFFFFF"/>
                </a:solidFill>
              </a:endParaRPr>
            </a:p>
          </p:txBody>
        </p:sp>
        <p:sp>
          <p:nvSpPr>
            <p:cNvPr id="77" name="圆角矩形 94"/>
            <p:cNvSpPr/>
            <p:nvPr>
              <p:custDataLst>
                <p:tags r:id="rId34"/>
              </p:custDataLst>
            </p:nvPr>
          </p:nvSpPr>
          <p:spPr>
            <a:xfrm>
              <a:off x="1927860" y="1179673"/>
              <a:ext cx="928715" cy="388214"/>
            </a:xfrm>
            <a:prstGeom prst="roundRect">
              <a:avLst>
                <a:gd name="adj" fmla="val 3846"/>
              </a:avLst>
            </a:prstGeom>
            <a:solidFill>
              <a:srgbClr val="0F6FC6"/>
            </a:solidFill>
            <a:ln w="12700" cap="flat" cmpd="sng" algn="ctr">
              <a:solidFill>
                <a:srgbClr val="1C229E"/>
              </a:solidFill>
              <a:prstDash val="solid"/>
              <a:miter lim="800000"/>
            </a:ln>
            <a:effectLst>
              <a:innerShdw blurRad="63500" dist="50800" dir="13500000">
                <a:srgbClr val="0F6FC6">
                  <a:lumMod val="50000"/>
                  <a:alpha val="20000"/>
                </a:srgbClr>
              </a:innerShdw>
            </a:effectLst>
          </p:spPr>
          <p:txBody>
            <a:bodyPr lIns="0" tIns="0" rIns="0" bIns="0" rtlCol="0" anchor="ctr" anchorCtr="1">
              <a:noAutofit/>
            </a:bodyPr>
            <a:lstStyle/>
            <a:p>
              <a:pPr algn="ctr" defTabSz="685800">
                <a:lnSpc>
                  <a:spcPct val="80000"/>
                </a:lnSpc>
                <a:defRPr/>
              </a:pPr>
              <a:r>
                <a:rPr lang="en-US" sz="1600" b="1" dirty="0">
                  <a:solidFill>
                    <a:sysClr val="window" lastClr="FFFFFF"/>
                  </a:solidFill>
                </a:rPr>
                <a:t>NMEFC</a:t>
              </a:r>
              <a:endParaRPr lang="en-US" sz="1600" b="1" dirty="0">
                <a:solidFill>
                  <a:sysClr val="window" lastClr="FFFFFF"/>
                </a:solidFill>
              </a:endParaRPr>
            </a:p>
          </p:txBody>
        </p:sp>
      </p:grpSp>
      <p:pic>
        <p:nvPicPr>
          <p:cNvPr id="78" name="Picture 3"/>
          <p:cNvPicPr>
            <a:picLocks noChangeAspect="1" noChangeArrowheads="1"/>
          </p:cNvPicPr>
          <p:nvPr/>
        </p:nvPicPr>
        <p:blipFill>
          <a:blip r:embed="rId35"/>
          <a:srcRect l="27117" t="10682" r="16134" b="2525"/>
          <a:stretch>
            <a:fillRect/>
          </a:stretch>
        </p:blipFill>
        <p:spPr bwMode="auto">
          <a:xfrm>
            <a:off x="7421494" y="1498837"/>
            <a:ext cx="1428518" cy="136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9" name="Picture 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403546" y="2816050"/>
            <a:ext cx="3665841" cy="24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183"/>
          <p:cNvSpPr txBox="1"/>
          <p:nvPr/>
        </p:nvSpPr>
        <p:spPr>
          <a:xfrm>
            <a:off x="1092800" y="152134"/>
            <a:ext cx="6858000" cy="489346"/>
          </a:xfrm>
          <a:prstGeom prst="rect">
            <a:avLst/>
          </a:prstGeom>
        </p:spPr>
        <p:txBody>
          <a:bodyPr>
            <a:normAutofit/>
          </a:bodyPr>
          <a:lstStyle>
            <a:lvl1pPr algn="ctr" defTabSz="914400" rtl="0" eaLnBrk="1" latinLnBrk="0" hangingPunct="1">
              <a:spcBef>
                <a:spcPct val="0"/>
              </a:spcBef>
              <a:buNone/>
              <a:defRPr sz="4700" kern="1200">
                <a:solidFill>
                  <a:schemeClr val="tx1"/>
                </a:solidFill>
                <a:latin typeface="+mj-lt"/>
                <a:ea typeface="+mj-ea"/>
                <a:cs typeface="+mj-cs"/>
              </a:defRPr>
            </a:lvl1pPr>
          </a:lstStyle>
          <a:p>
            <a:r>
              <a:rPr lang="en-US" altLang="zh-CN" sz="2000" b="1" dirty="0">
                <a:solidFill>
                  <a:srgbClr val="002060"/>
                </a:solidFill>
                <a:latin typeface="+mn-lt"/>
                <a:ea typeface="微软雅黑" panose="020B0503020204020204" pitchFamily="34" charset="-122"/>
              </a:rPr>
              <a:t>Arctic and Antarctic scientific expeditions</a:t>
            </a:r>
            <a:endParaRPr lang="zh-CN" altLang="en-US" sz="2000" b="1" dirty="0">
              <a:solidFill>
                <a:srgbClr val="002060"/>
              </a:solidFill>
              <a:latin typeface="+mn-lt"/>
              <a:ea typeface="微软雅黑" panose="020B0503020204020204" pitchFamily="34" charset="-122"/>
              <a:sym typeface="微软雅黑" panose="020B0503020204020204" pitchFamily="34" charset="-122"/>
            </a:endParaRPr>
          </a:p>
        </p:txBody>
      </p:sp>
      <p:sp>
        <p:nvSpPr>
          <p:cNvPr id="42" name="矩形 41"/>
          <p:cNvSpPr/>
          <p:nvPr/>
        </p:nvSpPr>
        <p:spPr>
          <a:xfrm>
            <a:off x="246014" y="680849"/>
            <a:ext cx="8609462" cy="1323439"/>
          </a:xfrm>
          <a:prstGeom prst="rect">
            <a:avLst/>
          </a:prstGeom>
          <a:solidFill>
            <a:schemeClr val="bg1"/>
          </a:solidFill>
        </p:spPr>
        <p:txBody>
          <a:bodyPr wrap="square">
            <a:spAutoFit/>
          </a:bodyPr>
          <a:lstStyle/>
          <a:p>
            <a:pPr algn="ctr"/>
            <a:r>
              <a:rPr lang="en-US" altLang="zh-CN" sz="1600" b="1" dirty="0">
                <a:solidFill>
                  <a:srgbClr val="FF0000"/>
                </a:solidFill>
                <a:ea typeface="宋体" panose="02010600030101010101" pitchFamily="2" charset="-122"/>
                <a:cs typeface="Arial" panose="020B0604020202020204" pitchFamily="34" charset="0"/>
              </a:rPr>
              <a:t>Based on numerical forecasts and satellite images, NMEFC provides forecasting service for the Chinese Arctic and Antarctic scientific expeditions, and the Chinese Arctic commercial cruises. In summer 2016, there are 6 Chinese commercial Arctic cruises passing through the Arctic Passage, NMEFC provided successful sea ice, weather and ocean wave services for all the cruise. </a:t>
            </a:r>
            <a:endParaRPr lang="zh-CN" altLang="en-US" sz="1600" b="1" dirty="0">
              <a:solidFill>
                <a:srgbClr val="FF0000"/>
              </a:solidFill>
              <a:ea typeface="宋体" panose="02010600030101010101" pitchFamily="2" charset="-122"/>
              <a:cs typeface="Arial" panose="020B0604020202020204" pitchFamily="34" charset="0"/>
            </a:endParaRPr>
          </a:p>
        </p:txBody>
      </p:sp>
      <p:pic>
        <p:nvPicPr>
          <p:cNvPr id="82" name="Picture 7"/>
          <p:cNvPicPr>
            <a:picLocks noChangeAspect="1" noChangeArrowheads="1"/>
          </p:cNvPicPr>
          <p:nvPr/>
        </p:nvPicPr>
        <p:blipFill>
          <a:blip r:embed="rId1"/>
          <a:srcRect/>
          <a:stretch>
            <a:fillRect/>
          </a:stretch>
        </p:blipFill>
        <p:spPr bwMode="auto">
          <a:xfrm>
            <a:off x="3791774" y="2114487"/>
            <a:ext cx="2191051" cy="2952000"/>
          </a:xfrm>
          <a:prstGeom prst="rect">
            <a:avLst/>
          </a:prstGeom>
          <a:noFill/>
          <a:ln w="9525">
            <a:noFill/>
            <a:miter lim="800000"/>
            <a:headEnd/>
            <a:tailEnd/>
          </a:ln>
          <a:effectLst/>
        </p:spPr>
      </p:pic>
      <p:pic>
        <p:nvPicPr>
          <p:cNvPr id="83" name="Picture 9"/>
          <p:cNvPicPr>
            <a:picLocks noChangeAspect="1" noChangeArrowheads="1"/>
          </p:cNvPicPr>
          <p:nvPr/>
        </p:nvPicPr>
        <p:blipFill>
          <a:blip r:embed="rId2"/>
          <a:srcRect/>
          <a:stretch>
            <a:fillRect/>
          </a:stretch>
        </p:blipFill>
        <p:spPr bwMode="auto">
          <a:xfrm>
            <a:off x="6173492" y="2114487"/>
            <a:ext cx="2396264" cy="2952000"/>
          </a:xfrm>
          <a:prstGeom prst="rect">
            <a:avLst/>
          </a:prstGeom>
          <a:noFill/>
          <a:ln w="9525">
            <a:noFill/>
            <a:miter lim="800000"/>
            <a:headEnd/>
            <a:tailEnd/>
          </a:ln>
          <a:effectLst/>
        </p:spPr>
      </p:pic>
      <p:pic>
        <p:nvPicPr>
          <p:cNvPr id="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1" y="2114487"/>
            <a:ext cx="2950844" cy="141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 descr="C:\Documents and Settings\dell\桌面\20151023大连会议材料-0930\永盛轮航线示意图.png"/>
          <p:cNvPicPr>
            <a:picLocks noChangeAspect="1" noChangeArrowheads="1"/>
          </p:cNvPicPr>
          <p:nvPr/>
        </p:nvPicPr>
        <p:blipFill>
          <a:blip r:embed="rId4" cstate="print"/>
          <a:srcRect/>
          <a:stretch>
            <a:fillRect/>
          </a:stretch>
        </p:blipFill>
        <p:spPr bwMode="auto">
          <a:xfrm>
            <a:off x="630621" y="3619434"/>
            <a:ext cx="2952000" cy="1447053"/>
          </a:xfrm>
          <a:prstGeom prst="rect">
            <a:avLst/>
          </a:prstGeom>
          <a:noFill/>
        </p:spPr>
      </p:pic>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2791015">
            <a:off x="3575585" y="-1043973"/>
            <a:ext cx="1992830" cy="2087946"/>
          </a:xfrm>
          <a:prstGeom prst="rect">
            <a:avLst/>
          </a:prstGeom>
          <a:solidFill>
            <a:schemeClr val="accent1"/>
          </a:solidFill>
          <a:ln>
            <a:solidFill>
              <a:schemeClr val="bg1"/>
            </a:solidFill>
          </a:ln>
          <a:effectLst>
            <a:outerShdw blurRad="2159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12"/>
          <p:cNvSpPr txBox="1">
            <a:spLocks noChangeArrowheads="1"/>
          </p:cNvSpPr>
          <p:nvPr/>
        </p:nvSpPr>
        <p:spPr bwMode="auto">
          <a:xfrm>
            <a:off x="3783724" y="183753"/>
            <a:ext cx="15450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2400" b="1" dirty="0">
                <a:solidFill>
                  <a:schemeClr val="bg1"/>
                </a:solidFill>
                <a:latin typeface="+mn-lt"/>
                <a:ea typeface="微软雅黑" panose="020B0503020204020204" pitchFamily="34" charset="-122"/>
              </a:rPr>
              <a:t>Future</a:t>
            </a:r>
            <a:endParaRPr lang="en-US" altLang="zh-CN" sz="2400" b="1" dirty="0">
              <a:solidFill>
                <a:schemeClr val="bg1"/>
              </a:solidFill>
              <a:latin typeface="+mn-lt"/>
              <a:ea typeface="微软雅黑" panose="020B0503020204020204" pitchFamily="34" charset="-122"/>
            </a:endParaRPr>
          </a:p>
          <a:p>
            <a:pPr algn="ctr"/>
            <a:r>
              <a:rPr lang="en-US" altLang="zh-CN" sz="2400" b="1" dirty="0">
                <a:solidFill>
                  <a:schemeClr val="bg1"/>
                </a:solidFill>
                <a:latin typeface="+mn-lt"/>
                <a:ea typeface="微软雅黑" panose="020B0503020204020204" pitchFamily="34" charset="-122"/>
              </a:rPr>
              <a:t>Plan</a:t>
            </a:r>
            <a:endParaRPr lang="en-US" altLang="zh-CN" sz="2400" b="1" dirty="0">
              <a:solidFill>
                <a:schemeClr val="bg1"/>
              </a:solidFill>
              <a:latin typeface="+mn-lt"/>
              <a:ea typeface="微软雅黑" panose="020B0503020204020204" pitchFamily="34" charset="-122"/>
            </a:endParaRPr>
          </a:p>
        </p:txBody>
      </p:sp>
      <p:grpSp>
        <p:nvGrpSpPr>
          <p:cNvPr id="3" name="组合 2"/>
          <p:cNvGrpSpPr/>
          <p:nvPr/>
        </p:nvGrpSpPr>
        <p:grpSpPr>
          <a:xfrm>
            <a:off x="113435" y="1744723"/>
            <a:ext cx="9554293" cy="2587799"/>
            <a:chOff x="113435" y="1744723"/>
            <a:chExt cx="9554293" cy="2587799"/>
          </a:xfrm>
        </p:grpSpPr>
        <p:sp>
          <p:nvSpPr>
            <p:cNvPr id="134" name="环形箭头 133"/>
            <p:cNvSpPr>
              <a:spLocks noChangeAspect="1"/>
            </p:cNvSpPr>
            <p:nvPr/>
          </p:nvSpPr>
          <p:spPr bwMode="auto">
            <a:xfrm rot="19229586">
              <a:off x="3605991" y="1884522"/>
              <a:ext cx="2108720" cy="2448000"/>
            </a:xfrm>
            <a:prstGeom prst="circularArrow">
              <a:avLst>
                <a:gd name="adj1" fmla="val 2688"/>
                <a:gd name="adj2" fmla="val 799817"/>
                <a:gd name="adj3" fmla="val 20557041"/>
                <a:gd name="adj4" fmla="val 14258760"/>
                <a:gd name="adj5" fmla="val 5834"/>
              </a:avLst>
            </a:prstGeom>
            <a:solidFill>
              <a:srgbClr val="44B0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36" name="环形箭头 135"/>
            <p:cNvSpPr>
              <a:spLocks noChangeAspect="1"/>
            </p:cNvSpPr>
            <p:nvPr/>
          </p:nvSpPr>
          <p:spPr>
            <a:xfrm rot="7456773">
              <a:off x="3502737" y="1994908"/>
              <a:ext cx="1948050" cy="2448000"/>
            </a:xfrm>
            <a:prstGeom prst="circularArrow">
              <a:avLst>
                <a:gd name="adj1" fmla="val 2688"/>
                <a:gd name="adj2" fmla="val 799817"/>
                <a:gd name="adj3" fmla="val 20557041"/>
                <a:gd name="adj4" fmla="val 14258760"/>
                <a:gd name="adj5" fmla="val 5834"/>
              </a:avLst>
            </a:prstGeom>
            <a:solidFill>
              <a:srgbClr val="44B0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37" name="椭圆 136"/>
            <p:cNvSpPr>
              <a:spLocks noChangeAspect="1"/>
            </p:cNvSpPr>
            <p:nvPr/>
          </p:nvSpPr>
          <p:spPr>
            <a:xfrm>
              <a:off x="3763718" y="2394344"/>
              <a:ext cx="1561598" cy="1440000"/>
            </a:xfrm>
            <a:prstGeom prst="ellipse">
              <a:avLst/>
            </a:prstGeom>
            <a:solidFill>
              <a:srgbClr val="9ECA06"/>
            </a:solidFill>
            <a:ln w="76200">
              <a:solidFill>
                <a:srgbClr val="BCBC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200" b="1" i="1" dirty="0">
                  <a:solidFill>
                    <a:srgbClr val="FF0000"/>
                  </a:solidFill>
                </a:rPr>
                <a:t>Future</a:t>
              </a:r>
              <a:endParaRPr lang="en-US" altLang="zh-CN" sz="2200" b="1" i="1" dirty="0">
                <a:solidFill>
                  <a:srgbClr val="FF0000"/>
                </a:solidFill>
              </a:endParaRPr>
            </a:p>
            <a:p>
              <a:pPr algn="ctr" fontAlgn="auto">
                <a:spcBef>
                  <a:spcPts val="0"/>
                </a:spcBef>
                <a:spcAft>
                  <a:spcPts val="0"/>
                </a:spcAft>
                <a:defRPr/>
              </a:pPr>
              <a:r>
                <a:rPr lang="en-US" altLang="zh-CN" sz="2200" b="1" i="1" dirty="0">
                  <a:solidFill>
                    <a:srgbClr val="FF0000"/>
                  </a:solidFill>
                </a:rPr>
                <a:t>Needs</a:t>
              </a:r>
              <a:endParaRPr lang="en-US" altLang="zh-CN" sz="2200" b="1" i="1" dirty="0">
                <a:solidFill>
                  <a:srgbClr val="FF0000"/>
                </a:solidFill>
              </a:endParaRPr>
            </a:p>
          </p:txBody>
        </p:sp>
        <p:graphicFrame>
          <p:nvGraphicFramePr>
            <p:cNvPr id="2" name="图示 1"/>
            <p:cNvGraphicFramePr>
              <a:graphicFrameLocks noChangeAspect="1"/>
            </p:cNvGraphicFramePr>
            <p:nvPr/>
          </p:nvGraphicFramePr>
          <p:xfrm>
            <a:off x="4807728" y="1744723"/>
            <a:ext cx="4860000" cy="232849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5" name="组合 4"/>
            <p:cNvGrpSpPr/>
            <p:nvPr/>
          </p:nvGrpSpPr>
          <p:grpSpPr>
            <a:xfrm>
              <a:off x="113435" y="1978221"/>
              <a:ext cx="3531221" cy="2331554"/>
              <a:chOff x="113435" y="1673416"/>
              <a:chExt cx="3531221" cy="2331554"/>
            </a:xfrm>
          </p:grpSpPr>
          <p:grpSp>
            <p:nvGrpSpPr>
              <p:cNvPr id="20" name="组合 19"/>
              <p:cNvGrpSpPr/>
              <p:nvPr/>
            </p:nvGrpSpPr>
            <p:grpSpPr>
              <a:xfrm>
                <a:off x="2683335" y="2476581"/>
                <a:ext cx="961321" cy="673806"/>
                <a:chOff x="654701" y="827345"/>
                <a:chExt cx="961321" cy="673806"/>
              </a:xfrm>
              <a:solidFill>
                <a:srgbClr val="44B093"/>
              </a:solidFill>
            </p:grpSpPr>
            <p:sp>
              <p:nvSpPr>
                <p:cNvPr id="30" name="矩形 29"/>
                <p:cNvSpPr/>
                <p:nvPr/>
              </p:nvSpPr>
              <p:spPr>
                <a:xfrm rot="16200000">
                  <a:off x="798459" y="683587"/>
                  <a:ext cx="673806" cy="961321"/>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矩形 30"/>
                <p:cNvSpPr/>
                <p:nvPr/>
              </p:nvSpPr>
              <p:spPr>
                <a:xfrm rot="16200000">
                  <a:off x="798459" y="683587"/>
                  <a:ext cx="673806" cy="9613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vert" wrap="square" lIns="7620" tIns="7620" rIns="7620" bIns="7620" numCol="1" spcCol="1270" anchor="ctr" anchorCtr="0">
                  <a:noAutofit/>
                </a:bodyPr>
                <a:lstStyle/>
                <a:p>
                  <a:pPr lvl="0" algn="ctr" defTabSz="533400">
                    <a:lnSpc>
                      <a:spcPct val="90000"/>
                    </a:lnSpc>
                    <a:spcBef>
                      <a:spcPct val="0"/>
                    </a:spcBef>
                    <a:spcAft>
                      <a:spcPct val="35000"/>
                    </a:spcAft>
                  </a:pPr>
                  <a:r>
                    <a:rPr lang="en-US" altLang="zh-CN" sz="1200" b="1" dirty="0">
                      <a:solidFill>
                        <a:srgbClr val="FF0000"/>
                      </a:solidFill>
                    </a:rPr>
                    <a:t>Independent</a:t>
                  </a:r>
                  <a:r>
                    <a:rPr lang="en-US" altLang="zh-CN" sz="1200" b="1" kern="1200" dirty="0">
                      <a:solidFill>
                        <a:srgbClr val="FF0000"/>
                      </a:solidFill>
                    </a:rPr>
                    <a:t> Forecast</a:t>
                  </a:r>
                  <a:endParaRPr lang="zh-CN" altLang="en-US" sz="1200" b="1" kern="1200" dirty="0">
                    <a:solidFill>
                      <a:srgbClr val="FF0000"/>
                    </a:solidFill>
                  </a:endParaRPr>
                </a:p>
              </p:txBody>
            </p:sp>
          </p:grpSp>
          <p:grpSp>
            <p:nvGrpSpPr>
              <p:cNvPr id="21" name="组合 20"/>
              <p:cNvGrpSpPr/>
              <p:nvPr/>
            </p:nvGrpSpPr>
            <p:grpSpPr>
              <a:xfrm>
                <a:off x="113435" y="1673416"/>
                <a:ext cx="2299617" cy="686452"/>
                <a:chOff x="1905680" y="24182"/>
                <a:chExt cx="2299617" cy="686452"/>
              </a:xfrm>
              <a:solidFill>
                <a:srgbClr val="44B093"/>
              </a:solidFill>
            </p:grpSpPr>
            <p:sp>
              <p:nvSpPr>
                <p:cNvPr id="28" name="矩形 27"/>
                <p:cNvSpPr/>
                <p:nvPr/>
              </p:nvSpPr>
              <p:spPr>
                <a:xfrm>
                  <a:off x="1905680" y="24182"/>
                  <a:ext cx="2299617" cy="68645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矩形 28"/>
                <p:cNvSpPr/>
                <p:nvPr/>
              </p:nvSpPr>
              <p:spPr>
                <a:xfrm>
                  <a:off x="1905680" y="24182"/>
                  <a:ext cx="2299617" cy="6864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CN" sz="1200" b="1" dirty="0">
                      <a:solidFill>
                        <a:srgbClr val="FFA902"/>
                      </a:solidFill>
                    </a:rPr>
                    <a:t>Independent</a:t>
                  </a:r>
                  <a:endParaRPr lang="en-US" altLang="zh-CN" sz="1200" b="1" kern="1200" dirty="0">
                    <a:solidFill>
                      <a:srgbClr val="FFA902"/>
                    </a:solidFill>
                  </a:endParaRPr>
                </a:p>
                <a:p>
                  <a:pPr lvl="0" algn="ctr" defTabSz="533400">
                    <a:lnSpc>
                      <a:spcPct val="90000"/>
                    </a:lnSpc>
                    <a:spcBef>
                      <a:spcPct val="0"/>
                    </a:spcBef>
                    <a:spcAft>
                      <a:spcPct val="35000"/>
                    </a:spcAft>
                  </a:pPr>
                  <a:r>
                    <a:rPr lang="en-US" altLang="zh-CN" sz="1200" dirty="0">
                      <a:solidFill>
                        <a:srgbClr val="FFA902"/>
                      </a:solidFill>
                    </a:rPr>
                    <a:t>Observation database</a:t>
                  </a:r>
                  <a:endParaRPr lang="en-US" altLang="zh-CN" sz="1200" kern="1200" dirty="0">
                    <a:solidFill>
                      <a:srgbClr val="FFA902"/>
                    </a:solidFill>
                  </a:endParaRPr>
                </a:p>
              </p:txBody>
            </p:sp>
          </p:grpSp>
          <p:grpSp>
            <p:nvGrpSpPr>
              <p:cNvPr id="22" name="组合 21"/>
              <p:cNvGrpSpPr/>
              <p:nvPr/>
            </p:nvGrpSpPr>
            <p:grpSpPr>
              <a:xfrm>
                <a:off x="113435" y="2470255"/>
                <a:ext cx="2299617" cy="686452"/>
                <a:chOff x="1905680" y="821021"/>
                <a:chExt cx="2299617" cy="686452"/>
              </a:xfrm>
              <a:solidFill>
                <a:srgbClr val="44B093"/>
              </a:solidFill>
            </p:grpSpPr>
            <p:sp>
              <p:nvSpPr>
                <p:cNvPr id="26" name="矩形 25"/>
                <p:cNvSpPr/>
                <p:nvPr/>
              </p:nvSpPr>
              <p:spPr>
                <a:xfrm>
                  <a:off x="1905680" y="821021"/>
                  <a:ext cx="2299617" cy="68645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矩形 26"/>
                <p:cNvSpPr/>
                <p:nvPr/>
              </p:nvSpPr>
              <p:spPr>
                <a:xfrm>
                  <a:off x="1905680" y="821021"/>
                  <a:ext cx="2299617" cy="6864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CN" sz="1200" b="1" dirty="0">
                      <a:solidFill>
                        <a:srgbClr val="FFA902"/>
                      </a:solidFill>
                    </a:rPr>
                    <a:t>Independent</a:t>
                  </a:r>
                  <a:endParaRPr lang="en-US" altLang="zh-CN" sz="1200" b="1" kern="1200" dirty="0">
                    <a:solidFill>
                      <a:srgbClr val="FFA902"/>
                    </a:solidFill>
                  </a:endParaRPr>
                </a:p>
                <a:p>
                  <a:pPr lvl="0" algn="ctr" defTabSz="533400">
                    <a:lnSpc>
                      <a:spcPct val="90000"/>
                    </a:lnSpc>
                    <a:spcBef>
                      <a:spcPct val="0"/>
                    </a:spcBef>
                    <a:spcAft>
                      <a:spcPct val="35000"/>
                    </a:spcAft>
                  </a:pPr>
                  <a:r>
                    <a:rPr lang="en-US" altLang="zh-CN" sz="1200" kern="1200" dirty="0">
                      <a:solidFill>
                        <a:srgbClr val="FFA902"/>
                      </a:solidFill>
                      <a:latin typeface="+mn-lt"/>
                    </a:rPr>
                    <a:t>Numerical models</a:t>
                  </a:r>
                  <a:endParaRPr lang="zh-CN" altLang="en-US" sz="1200" kern="1200" dirty="0">
                    <a:solidFill>
                      <a:srgbClr val="FFA902"/>
                    </a:solidFill>
                    <a:latin typeface="+mn-lt"/>
                  </a:endParaRPr>
                </a:p>
              </p:txBody>
            </p:sp>
          </p:grpSp>
          <p:grpSp>
            <p:nvGrpSpPr>
              <p:cNvPr id="23" name="组合 22"/>
              <p:cNvGrpSpPr/>
              <p:nvPr/>
            </p:nvGrpSpPr>
            <p:grpSpPr>
              <a:xfrm>
                <a:off x="113435" y="3267095"/>
                <a:ext cx="2299617" cy="686452"/>
                <a:chOff x="1905680" y="1617861"/>
                <a:chExt cx="2299617" cy="686452"/>
              </a:xfrm>
              <a:solidFill>
                <a:srgbClr val="44B093"/>
              </a:solidFill>
            </p:grpSpPr>
            <p:sp>
              <p:nvSpPr>
                <p:cNvPr id="24" name="矩形 23"/>
                <p:cNvSpPr/>
                <p:nvPr/>
              </p:nvSpPr>
              <p:spPr>
                <a:xfrm>
                  <a:off x="1905680" y="1617861"/>
                  <a:ext cx="2299617" cy="68645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矩形 24"/>
                <p:cNvSpPr/>
                <p:nvPr/>
              </p:nvSpPr>
              <p:spPr>
                <a:xfrm>
                  <a:off x="1905680" y="1617861"/>
                  <a:ext cx="2299617" cy="6864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CN" sz="1200" b="1" dirty="0">
                      <a:solidFill>
                        <a:srgbClr val="FFA902"/>
                      </a:solidFill>
                    </a:rPr>
                    <a:t>Independent</a:t>
                  </a:r>
                  <a:endParaRPr lang="en-US" altLang="zh-CN" sz="1200" b="1" kern="1200" dirty="0">
                    <a:solidFill>
                      <a:srgbClr val="FFA902"/>
                    </a:solidFill>
                  </a:endParaRPr>
                </a:p>
                <a:p>
                  <a:pPr lvl="0" algn="ctr" defTabSz="533400">
                    <a:lnSpc>
                      <a:spcPct val="90000"/>
                    </a:lnSpc>
                    <a:spcBef>
                      <a:spcPct val="0"/>
                    </a:spcBef>
                    <a:spcAft>
                      <a:spcPct val="35000"/>
                    </a:spcAft>
                  </a:pPr>
                  <a:r>
                    <a:rPr lang="en-US" altLang="zh-CN" sz="1200" dirty="0">
                      <a:solidFill>
                        <a:srgbClr val="FFA902"/>
                      </a:solidFill>
                    </a:rPr>
                    <a:t>High-performance computing resources</a:t>
                  </a:r>
                  <a:endParaRPr lang="zh-CN" altLang="en-US" sz="1200" kern="1200" dirty="0">
                    <a:solidFill>
                      <a:srgbClr val="FFA902"/>
                    </a:solidFill>
                  </a:endParaRPr>
                </a:p>
              </p:txBody>
            </p:sp>
          </p:grpSp>
          <p:pic>
            <p:nvPicPr>
              <p:cNvPr id="36" name="图片 35"/>
              <p:cNvPicPr>
                <a:picLocks noChangeAspect="1"/>
              </p:cNvPicPr>
              <p:nvPr/>
            </p:nvPicPr>
            <p:blipFill rotWithShape="1">
              <a:blip r:embed="rId6"/>
              <a:srcRect l="33362" r="61092"/>
              <a:stretch>
                <a:fillRect/>
              </a:stretch>
            </p:blipFill>
            <p:spPr>
              <a:xfrm rot="10800000">
                <a:off x="2427492" y="1676096"/>
                <a:ext cx="269823" cy="2328874"/>
              </a:xfrm>
              <a:prstGeom prst="rect">
                <a:avLst/>
              </a:prstGeom>
            </p:spPr>
          </p:pic>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2791015">
            <a:off x="3575585" y="-1043973"/>
            <a:ext cx="1992830" cy="2087946"/>
          </a:xfrm>
          <a:prstGeom prst="rect">
            <a:avLst/>
          </a:prstGeom>
          <a:solidFill>
            <a:schemeClr val="accent1"/>
          </a:solidFill>
          <a:ln>
            <a:solidFill>
              <a:schemeClr val="bg1"/>
            </a:solidFill>
          </a:ln>
          <a:effectLst>
            <a:outerShdw blurRad="2159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12"/>
          <p:cNvSpPr txBox="1">
            <a:spLocks noChangeArrowheads="1"/>
          </p:cNvSpPr>
          <p:nvPr/>
        </p:nvSpPr>
        <p:spPr bwMode="auto">
          <a:xfrm>
            <a:off x="3783724" y="183753"/>
            <a:ext cx="1545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2400" b="1" dirty="0">
                <a:solidFill>
                  <a:schemeClr val="bg1"/>
                </a:solidFill>
                <a:latin typeface="+mn-lt"/>
                <a:ea typeface="微软雅黑" panose="020B0503020204020204" pitchFamily="34" charset="-122"/>
              </a:rPr>
              <a:t>Overview</a:t>
            </a:r>
            <a:endParaRPr lang="zh-CN" altLang="en-US" sz="2400" b="1" dirty="0">
              <a:solidFill>
                <a:schemeClr val="bg1"/>
              </a:solidFill>
              <a:latin typeface="+mn-lt"/>
              <a:ea typeface="微软雅黑" panose="020B0503020204020204" pitchFamily="34" charset="-122"/>
            </a:endParaRPr>
          </a:p>
        </p:txBody>
      </p:sp>
      <p:sp>
        <p:nvSpPr>
          <p:cNvPr id="6" name="TextBox 11"/>
          <p:cNvSpPr txBox="1">
            <a:spLocks noChangeArrowheads="1"/>
          </p:cNvSpPr>
          <p:nvPr/>
        </p:nvSpPr>
        <p:spPr bwMode="auto">
          <a:xfrm>
            <a:off x="188550" y="1513909"/>
            <a:ext cx="5245297" cy="2456057"/>
          </a:xfrm>
          <a:prstGeom prst="rect">
            <a:avLst/>
          </a:prstGeom>
          <a:noFill/>
          <a:ln w="9525">
            <a:noFill/>
            <a:miter lim="800000"/>
          </a:ln>
        </p:spPr>
        <p:txBody>
          <a:bodyPr wrap="square">
            <a:spAutoFit/>
          </a:bodyPr>
          <a:lstStyle/>
          <a:p>
            <a:pPr marL="342900" indent="-342900" rtl="0" eaLnBrk="0" hangingPunct="0">
              <a:spcBef>
                <a:spcPct val="20000"/>
              </a:spcBef>
              <a:buClr>
                <a:srgbClr val="334C93"/>
              </a:buClr>
              <a:buFont typeface="Wingdings" panose="05000000000000000000" pitchFamily="2" charset="2"/>
              <a:buChar char="p"/>
            </a:pPr>
            <a:r>
              <a:rPr lang="en-US" altLang="zh-CN" sz="1600" dirty="0">
                <a:solidFill>
                  <a:prstClr val="black"/>
                </a:solidFill>
                <a:ea typeface="宋体" panose="02010600030101010101" pitchFamily="2" charset="-122"/>
                <a:cs typeface="+mn-cs"/>
              </a:rPr>
              <a:t>NMEFC, Chinese </a:t>
            </a:r>
            <a:r>
              <a:rPr lang="en-US" altLang="zh-CN" sz="1600" dirty="0">
                <a:solidFill>
                  <a:prstClr val="black"/>
                </a:solidFill>
                <a:ea typeface="宋体" panose="02010600030101010101" pitchFamily="2" charset="-122"/>
              </a:rPr>
              <a:t>state-level</a:t>
            </a:r>
            <a:r>
              <a:rPr lang="en-US" altLang="zh-CN" sz="1600" dirty="0">
                <a:solidFill>
                  <a:prstClr val="black"/>
                </a:solidFill>
                <a:ea typeface="宋体" panose="02010600030101010101" pitchFamily="2" charset="-122"/>
                <a:cs typeface="+mn-cs"/>
              </a:rPr>
              <a:t> center for ocean  forecasting.</a:t>
            </a:r>
            <a:endParaRPr lang="en-US" altLang="zh-CN" sz="1600" dirty="0">
              <a:solidFill>
                <a:prstClr val="black"/>
              </a:solidFill>
              <a:ea typeface="宋体" panose="02010600030101010101" pitchFamily="2" charset="-122"/>
              <a:cs typeface="+mn-cs"/>
            </a:endParaRPr>
          </a:p>
          <a:p>
            <a:pPr marL="342900" indent="-342900" rtl="0" eaLnBrk="0" hangingPunct="0">
              <a:spcBef>
                <a:spcPct val="20000"/>
              </a:spcBef>
              <a:buClr>
                <a:srgbClr val="334C93"/>
              </a:buClr>
              <a:buFont typeface="Wingdings" panose="05000000000000000000" pitchFamily="2" charset="2"/>
              <a:buChar char="p"/>
            </a:pPr>
            <a:r>
              <a:rPr lang="en-US" altLang="zh-CN" sz="1600" dirty="0">
                <a:solidFill>
                  <a:prstClr val="black"/>
                </a:solidFill>
                <a:ea typeface="宋体" panose="02010600030101010101" pitchFamily="2" charset="-122"/>
                <a:cs typeface="+mn-cs"/>
              </a:rPr>
              <a:t>Affiliated </a:t>
            </a:r>
            <a:r>
              <a:rPr lang="en-US" altLang="zh-CN" sz="1600" dirty="0">
                <a:solidFill>
                  <a:prstClr val="black"/>
                </a:solidFill>
                <a:ea typeface="宋体" panose="02010600030101010101" pitchFamily="2" charset="-122"/>
              </a:rPr>
              <a:t>to</a:t>
            </a:r>
            <a:r>
              <a:rPr lang="zh-CN" altLang="en-US" sz="1600" dirty="0">
                <a:solidFill>
                  <a:prstClr val="black"/>
                </a:solidFill>
                <a:ea typeface="宋体" panose="02010600030101010101" pitchFamily="2" charset="-122"/>
              </a:rPr>
              <a:t> </a:t>
            </a:r>
            <a:r>
              <a:rPr lang="en-US" altLang="zh-CN" sz="1600" dirty="0">
                <a:solidFill>
                  <a:prstClr val="black"/>
                </a:solidFill>
                <a:ea typeface="宋体" panose="02010600030101010101" pitchFamily="2" charset="-122"/>
                <a:cs typeface="+mn-cs"/>
              </a:rPr>
              <a:t>the Ministry of Natural Resources that receives full</a:t>
            </a:r>
            <a:r>
              <a:rPr lang="zh-CN" altLang="en-US" sz="1600" dirty="0">
                <a:solidFill>
                  <a:prstClr val="black"/>
                </a:solidFill>
                <a:ea typeface="宋体" panose="02010600030101010101" pitchFamily="2" charset="-122"/>
                <a:cs typeface="+mn-cs"/>
              </a:rPr>
              <a:t> </a:t>
            </a:r>
            <a:r>
              <a:rPr lang="en-US" altLang="zh-CN" sz="1600" dirty="0">
                <a:solidFill>
                  <a:prstClr val="black"/>
                </a:solidFill>
                <a:ea typeface="宋体" panose="02010600030101010101" pitchFamily="2" charset="-122"/>
                <a:cs typeface="+mn-cs"/>
              </a:rPr>
              <a:t>financial support from the Chinese government.</a:t>
            </a:r>
            <a:endParaRPr lang="en-US" altLang="zh-CN" sz="1600" dirty="0">
              <a:solidFill>
                <a:prstClr val="black"/>
              </a:solidFill>
              <a:ea typeface="宋体" panose="02010600030101010101" pitchFamily="2" charset="-122"/>
              <a:cs typeface="+mn-cs"/>
            </a:endParaRPr>
          </a:p>
          <a:p>
            <a:pPr marL="342900" indent="-342900" rtl="0" eaLnBrk="0" hangingPunct="0">
              <a:spcBef>
                <a:spcPct val="20000"/>
              </a:spcBef>
              <a:buClr>
                <a:srgbClr val="334C93"/>
              </a:buClr>
              <a:buFont typeface="Wingdings" panose="05000000000000000000" pitchFamily="2" charset="2"/>
              <a:buChar char="p"/>
            </a:pPr>
            <a:r>
              <a:rPr lang="en-US" altLang="zh-CN" sz="1600" dirty="0">
                <a:solidFill>
                  <a:prstClr val="black"/>
                </a:solidFill>
                <a:ea typeface="宋体" panose="02010600030101010101" pitchFamily="2" charset="-122"/>
                <a:cs typeface="+mn-cs"/>
              </a:rPr>
              <a:t>315 staffs.</a:t>
            </a:r>
            <a:endParaRPr lang="en-US" altLang="zh-CN" sz="1600" dirty="0">
              <a:solidFill>
                <a:prstClr val="black"/>
              </a:solidFill>
              <a:ea typeface="宋体" panose="02010600030101010101" pitchFamily="2" charset="-122"/>
              <a:cs typeface="+mn-cs"/>
            </a:endParaRPr>
          </a:p>
          <a:p>
            <a:pPr marL="342900" indent="-342900" rtl="0" eaLnBrk="0" hangingPunct="0">
              <a:spcBef>
                <a:spcPct val="20000"/>
              </a:spcBef>
              <a:buClr>
                <a:srgbClr val="334C93"/>
              </a:buClr>
              <a:buFont typeface="Wingdings" panose="05000000000000000000" pitchFamily="2" charset="2"/>
              <a:buChar char="p"/>
            </a:pPr>
            <a:r>
              <a:rPr lang="en-US" altLang="zh-CN" sz="1600" dirty="0">
                <a:solidFill>
                  <a:prstClr val="black"/>
                </a:solidFill>
                <a:ea typeface="宋体" panose="02010600030101010101" pitchFamily="2" charset="-122"/>
                <a:cs typeface="+mn-cs"/>
              </a:rPr>
              <a:t>Authorized by the State Council Academic Degrees Committee of Physical Oceanography and Meteorology to grant Master’s degrees.</a:t>
            </a:r>
            <a:endParaRPr lang="en-US" altLang="zh-CN" sz="1600" dirty="0">
              <a:solidFill>
                <a:prstClr val="black"/>
              </a:solidFill>
              <a:ea typeface="宋体" panose="02010600030101010101" pitchFamily="2" charset="-122"/>
              <a:cs typeface="+mn-cs"/>
            </a:endParaRPr>
          </a:p>
        </p:txBody>
      </p:sp>
      <p:pic>
        <p:nvPicPr>
          <p:cNvPr id="7" name="内容占位符 3" descr="c1_1.jpg"/>
          <p:cNvPicPr>
            <a:picLocks noChangeAspect="1"/>
          </p:cNvPicPr>
          <p:nvPr/>
        </p:nvPicPr>
        <p:blipFill>
          <a:blip r:embed="rId1"/>
          <a:srcRect l="12921" r="16066"/>
          <a:stretch>
            <a:fillRect/>
          </a:stretch>
        </p:blipFill>
        <p:spPr bwMode="auto">
          <a:xfrm>
            <a:off x="5512956" y="1456426"/>
            <a:ext cx="3184072" cy="2520000"/>
          </a:xfrm>
          <a:prstGeom prst="rect">
            <a:avLst/>
          </a:prstGeom>
          <a:noFill/>
          <a:ln w="9525">
            <a:noFill/>
            <a:miter lim="800000"/>
            <a:headEnd/>
            <a:tailEnd/>
          </a:ln>
        </p:spPr>
      </p:pic>
      <p:sp>
        <p:nvSpPr>
          <p:cNvPr id="8" name="TextBox 11"/>
          <p:cNvSpPr txBox="1">
            <a:spLocks noChangeArrowheads="1"/>
          </p:cNvSpPr>
          <p:nvPr/>
        </p:nvSpPr>
        <p:spPr bwMode="auto">
          <a:xfrm>
            <a:off x="188551" y="4048958"/>
            <a:ext cx="8650649" cy="880241"/>
          </a:xfrm>
          <a:prstGeom prst="rect">
            <a:avLst/>
          </a:prstGeom>
          <a:noFill/>
          <a:ln w="9525">
            <a:noFill/>
            <a:miter lim="800000"/>
          </a:ln>
        </p:spPr>
        <p:txBody>
          <a:bodyPr wrap="square">
            <a:spAutoFit/>
          </a:bodyPr>
          <a:lstStyle/>
          <a:p>
            <a:pPr marL="342900" indent="-342900" algn="just" eaLnBrk="0" hangingPunct="0">
              <a:spcBef>
                <a:spcPct val="20000"/>
              </a:spcBef>
              <a:buClr>
                <a:srgbClr val="334C93"/>
              </a:buClr>
              <a:buFont typeface="Wingdings" panose="05000000000000000000" pitchFamily="2" charset="2"/>
              <a:buChar char="p"/>
            </a:pPr>
            <a:r>
              <a:rPr lang="en-US" altLang="zh-CN" sz="1600" dirty="0">
                <a:solidFill>
                  <a:prstClr val="black"/>
                </a:solidFill>
                <a:ea typeface="宋体" panose="02010600030101010101" pitchFamily="2" charset="-122"/>
              </a:rPr>
              <a:t>Leading authority that specializes in marine environmental and disaster forecasting and warning systems, scientific research, and consulting services.</a:t>
            </a:r>
            <a:endParaRPr lang="en-US" altLang="zh-CN" sz="1600" dirty="0">
              <a:solidFill>
                <a:prstClr val="black"/>
              </a:solidFill>
              <a:ea typeface="宋体" panose="02010600030101010101" pitchFamily="2" charset="-122"/>
            </a:endParaRPr>
          </a:p>
          <a:p>
            <a:pPr marL="342900" indent="-342900" algn="just" eaLnBrk="0" hangingPunct="0">
              <a:spcBef>
                <a:spcPct val="20000"/>
              </a:spcBef>
              <a:buClr>
                <a:srgbClr val="334C93"/>
              </a:buClr>
              <a:buFont typeface="Wingdings" panose="05000000000000000000" pitchFamily="2" charset="2"/>
              <a:buChar char="p"/>
            </a:pPr>
            <a:r>
              <a:rPr lang="en-US" altLang="zh-CN" sz="1600" dirty="0">
                <a:solidFill>
                  <a:prstClr val="black"/>
                </a:solidFill>
                <a:ea typeface="宋体" panose="02010600030101010101" pitchFamily="2" charset="-122"/>
              </a:rPr>
              <a:t>Actively engaged in partnerships with international scientists and agencies.</a:t>
            </a:r>
            <a:endParaRPr lang="en-US" altLang="zh-CN" sz="1600" dirty="0">
              <a:solidFill>
                <a:prstClr val="black"/>
              </a:solidFill>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0" y="1995728"/>
            <a:ext cx="9143999" cy="830997"/>
          </a:xfrm>
          <a:prstGeom prst="rect">
            <a:avLst/>
          </a:prstGeom>
          <a:noFill/>
          <a:ln w="9525" algn="ctr">
            <a:noFill/>
            <a:miter lim="800000"/>
          </a:ln>
          <a:effectLst/>
        </p:spPr>
        <p:txBody>
          <a:bodyPr wrap="square">
            <a:spAutoFit/>
          </a:bodyPr>
          <a:lstStyle/>
          <a:p>
            <a:pPr algn="ctr">
              <a:defRPr/>
            </a:pPr>
            <a:r>
              <a:rPr lang="en-US" altLang="zh-CN" sz="4800" i="1" dirty="0"/>
              <a:t> </a:t>
            </a:r>
            <a:r>
              <a:rPr lang="en-US" altLang="zh-CN" sz="4800" b="1" i="1" dirty="0">
                <a:solidFill>
                  <a:srgbClr val="002060"/>
                </a:solidFill>
                <a:effectLst>
                  <a:outerShdw blurRad="38100" dist="38100" dir="2700000" algn="tl">
                    <a:srgbClr val="C0C0C0"/>
                  </a:outerShdw>
                </a:effectLst>
                <a:ea typeface="仿宋" panose="02010609060101010101" pitchFamily="49" charset="-122"/>
              </a:rPr>
              <a:t>Thanks for Your Attention! </a:t>
            </a:r>
            <a:endParaRPr lang="zh-CN" altLang="en-US" sz="4800" i="1" dirty="0">
              <a:solidFill>
                <a:srgbClr val="002060"/>
              </a:solidFill>
              <a:ea typeface="微软雅黑" panose="020B0503020204020204" pitchFamily="34" charset="-122"/>
            </a:endParaRPr>
          </a:p>
        </p:txBody>
      </p:sp>
      <p:sp>
        <p:nvSpPr>
          <p:cNvPr id="20482" name="Rectangle 3"/>
          <p:cNvSpPr>
            <a:spLocks noChangeArrowheads="1"/>
          </p:cNvSpPr>
          <p:nvPr/>
        </p:nvSpPr>
        <p:spPr bwMode="auto">
          <a:xfrm>
            <a:off x="0" y="3563260"/>
            <a:ext cx="9144000" cy="929485"/>
          </a:xfrm>
          <a:prstGeom prst="rect">
            <a:avLst/>
          </a:prstGeom>
          <a:noFill/>
          <a:ln w="9525">
            <a:noFill/>
            <a:miter lim="800000"/>
          </a:ln>
        </p:spPr>
        <p:txBody>
          <a:bodyPr wrap="square">
            <a:spAutoFit/>
          </a:bodyPr>
          <a:lstStyle/>
          <a:p>
            <a:pPr algn="ctr">
              <a:spcBef>
                <a:spcPct val="20000"/>
              </a:spcBef>
              <a:buFont typeface="Arial" panose="020B0604020202020204" pitchFamily="34" charset="0"/>
              <a:buNone/>
              <a:defRPr/>
            </a:pPr>
            <a:r>
              <a:rPr lang="en-US" altLang="zh-CN" sz="1600" b="1" dirty="0">
                <a:ea typeface="仿宋" panose="02010609060101010101" pitchFamily="49" charset="-122"/>
              </a:rPr>
              <a:t>National Marine Environmental Forecasting Center/Tsunami Warning Center</a:t>
            </a:r>
            <a:endParaRPr lang="en-US" altLang="zh-CN" sz="1600" b="1" dirty="0">
              <a:ea typeface="仿宋" panose="02010609060101010101" pitchFamily="49" charset="-122"/>
            </a:endParaRPr>
          </a:p>
          <a:p>
            <a:pPr algn="ctr">
              <a:spcBef>
                <a:spcPct val="20000"/>
              </a:spcBef>
              <a:buFont typeface="Arial" panose="020B0604020202020204" pitchFamily="34" charset="0"/>
              <a:buNone/>
              <a:defRPr/>
            </a:pPr>
            <a:r>
              <a:rPr lang="en-US" altLang="zh-CN" sz="1600" b="1" dirty="0">
                <a:ea typeface="仿宋" panose="02010609060101010101" pitchFamily="49" charset="-122"/>
              </a:rPr>
              <a:t>Ministry of Natural Resources,</a:t>
            </a:r>
            <a:endParaRPr lang="en-US" altLang="zh-CN" sz="1600" b="1" dirty="0">
              <a:ea typeface="仿宋" panose="02010609060101010101" pitchFamily="49" charset="-122"/>
            </a:endParaRPr>
          </a:p>
          <a:p>
            <a:pPr algn="ctr">
              <a:spcBef>
                <a:spcPct val="20000"/>
              </a:spcBef>
              <a:buFont typeface="Arial" panose="020B0604020202020204" pitchFamily="34" charset="0"/>
              <a:buNone/>
              <a:defRPr/>
            </a:pPr>
            <a:r>
              <a:rPr lang="en-US" altLang="zh-CN" sz="1600" b="1" dirty="0">
                <a:ea typeface="仿宋" panose="02010609060101010101" pitchFamily="49" charset="-122"/>
              </a:rPr>
              <a:t>People’s Republic of China</a:t>
            </a:r>
            <a:endParaRPr lang="en-US" altLang="zh-CN" sz="1600" b="1" dirty="0">
              <a:ea typeface="仿宋" panose="02010609060101010101" pitchFamily="49" charset="-122"/>
            </a:endParaRPr>
          </a:p>
        </p:txBody>
      </p:sp>
      <p:sp>
        <p:nvSpPr>
          <p:cNvPr id="5" name="文本框 4"/>
          <p:cNvSpPr txBox="1"/>
          <p:nvPr/>
        </p:nvSpPr>
        <p:spPr>
          <a:xfrm>
            <a:off x="2283954" y="1072318"/>
            <a:ext cx="4602980" cy="369332"/>
          </a:xfrm>
          <a:prstGeom prst="rect">
            <a:avLst/>
          </a:prstGeom>
          <a:noFill/>
        </p:spPr>
        <p:txBody>
          <a:bodyPr wrap="square" rtlCol="0">
            <a:spAutoFit/>
          </a:bodyPr>
          <a:lstStyle/>
          <a:p>
            <a:pPr algn="ctr"/>
            <a:r>
              <a:rPr lang="en-US" altLang="zh-CN" i="1" dirty="0">
                <a:solidFill>
                  <a:srgbClr val="C00000"/>
                </a:solidFill>
                <a:ea typeface="Arial Unicode MS" panose="020B0604020202020204" pitchFamily="34" charset="-122"/>
                <a:cs typeface="Arial Unicode MS" panose="020B0604020202020204" pitchFamily="34" charset="-122"/>
              </a:rPr>
              <a:t>Timely</a:t>
            </a:r>
            <a:r>
              <a:rPr lang="zh-CN" altLang="en-US" i="1" dirty="0">
                <a:solidFill>
                  <a:srgbClr val="C00000"/>
                </a:solidFill>
                <a:ea typeface="Arial Unicode MS" panose="020B0604020202020204" pitchFamily="34" charset="-122"/>
                <a:cs typeface="Arial Unicode MS" panose="020B0604020202020204" pitchFamily="34" charset="-122"/>
              </a:rPr>
              <a:t> </a:t>
            </a:r>
            <a:r>
              <a:rPr lang="en-US" altLang="zh-CN" i="1" dirty="0">
                <a:solidFill>
                  <a:srgbClr val="C00000"/>
                </a:solidFill>
                <a:ea typeface="Arial Unicode MS" panose="020B0604020202020204" pitchFamily="34" charset="-122"/>
                <a:cs typeface="Arial Unicode MS" panose="020B0604020202020204" pitchFamily="34" charset="-122"/>
              </a:rPr>
              <a:t>·</a:t>
            </a:r>
            <a:r>
              <a:rPr lang="zh-CN" altLang="en-US" i="1" dirty="0">
                <a:solidFill>
                  <a:srgbClr val="C00000"/>
                </a:solidFill>
                <a:ea typeface="Arial Unicode MS" panose="020B0604020202020204" pitchFamily="34" charset="-122"/>
                <a:cs typeface="Arial Unicode MS" panose="020B0604020202020204" pitchFamily="34" charset="-122"/>
              </a:rPr>
              <a:t> </a:t>
            </a:r>
            <a:r>
              <a:rPr lang="en-US" altLang="zh-CN" i="1" dirty="0">
                <a:solidFill>
                  <a:srgbClr val="C00000"/>
                </a:solidFill>
                <a:ea typeface="Arial Unicode MS" panose="020B0604020202020204" pitchFamily="34" charset="-122"/>
                <a:cs typeface="Arial Unicode MS" panose="020B0604020202020204" pitchFamily="34" charset="-122"/>
              </a:rPr>
              <a:t>Accurate · Pioneering</a:t>
            </a:r>
            <a:r>
              <a:rPr lang="zh-CN" altLang="en-US" i="1" dirty="0">
                <a:solidFill>
                  <a:srgbClr val="C00000"/>
                </a:solidFill>
                <a:ea typeface="Arial Unicode MS" panose="020B0604020202020204" pitchFamily="34" charset="-122"/>
                <a:cs typeface="Arial Unicode MS" panose="020B0604020202020204" pitchFamily="34" charset="-122"/>
              </a:rPr>
              <a:t> </a:t>
            </a:r>
            <a:r>
              <a:rPr lang="en-US" altLang="zh-CN" i="1" dirty="0">
                <a:solidFill>
                  <a:srgbClr val="C00000"/>
                </a:solidFill>
                <a:ea typeface="Arial Unicode MS" panose="020B0604020202020204" pitchFamily="34" charset="-122"/>
                <a:cs typeface="Arial Unicode MS" panose="020B0604020202020204" pitchFamily="34" charset="-122"/>
              </a:rPr>
              <a:t>· Dedicative</a:t>
            </a:r>
            <a:endParaRPr lang="zh-CN" altLang="en-US"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89609" y="102741"/>
            <a:ext cx="991671" cy="972000"/>
          </a:xfrm>
          <a:prstGeom prst="rect">
            <a:avLst/>
          </a:prstGeom>
        </p:spPr>
      </p:pic>
    </p:spTree>
  </p:cSld>
  <p:clrMapOvr>
    <a:masterClrMapping/>
  </p:clrMapOvr>
  <p:transition>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620110" y="189190"/>
          <a:ext cx="6032938" cy="470863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48" name="组合 47"/>
          <p:cNvGrpSpPr/>
          <p:nvPr/>
        </p:nvGrpSpPr>
        <p:grpSpPr>
          <a:xfrm>
            <a:off x="6531055" y="1497021"/>
            <a:ext cx="1640185" cy="348254"/>
            <a:chOff x="1010751" y="438915"/>
            <a:chExt cx="4583655" cy="348254"/>
          </a:xfrm>
        </p:grpSpPr>
        <p:sp>
          <p:nvSpPr>
            <p:cNvPr id="49" name="矩形 48"/>
            <p:cNvSpPr/>
            <p:nvPr/>
          </p:nvSpPr>
          <p:spPr>
            <a:xfrm>
              <a:off x="1010751" y="438915"/>
              <a:ext cx="4583655" cy="348254"/>
            </a:xfrm>
            <a:prstGeom prst="rect">
              <a:avLst/>
            </a:prstGeom>
            <a:solidFill>
              <a:srgbClr val="7F7F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0" name="矩形 49"/>
            <p:cNvSpPr/>
            <p:nvPr/>
          </p:nvSpPr>
          <p:spPr>
            <a:xfrm>
              <a:off x="1010751" y="438915"/>
              <a:ext cx="4583655" cy="3482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CN" sz="1200" b="1" dirty="0"/>
                <a:t>Operation divisions</a:t>
              </a:r>
              <a:endParaRPr lang="zh-CN" altLang="en-US" sz="1200" b="1" kern="1200" dirty="0">
                <a:latin typeface="+mn-lt"/>
              </a:endParaRPr>
            </a:p>
          </p:txBody>
        </p:sp>
      </p:grpSp>
      <p:grpSp>
        <p:nvGrpSpPr>
          <p:cNvPr id="51" name="组合 50"/>
          <p:cNvGrpSpPr/>
          <p:nvPr/>
        </p:nvGrpSpPr>
        <p:grpSpPr>
          <a:xfrm>
            <a:off x="6531055" y="3672662"/>
            <a:ext cx="2339390" cy="348254"/>
            <a:chOff x="1010751" y="3486145"/>
            <a:chExt cx="4588145" cy="348254"/>
          </a:xfrm>
        </p:grpSpPr>
        <p:sp>
          <p:nvSpPr>
            <p:cNvPr id="52" name="矩形 51"/>
            <p:cNvSpPr/>
            <p:nvPr/>
          </p:nvSpPr>
          <p:spPr>
            <a:xfrm>
              <a:off x="1010751" y="3486145"/>
              <a:ext cx="4588145" cy="348254"/>
            </a:xfrm>
            <a:prstGeom prst="rect">
              <a:avLst/>
            </a:pr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3" name="矩形 52"/>
            <p:cNvSpPr/>
            <p:nvPr/>
          </p:nvSpPr>
          <p:spPr>
            <a:xfrm>
              <a:off x="1010751" y="3486145"/>
              <a:ext cx="4588145" cy="3482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CN" sz="1200" b="1" dirty="0">
                  <a:solidFill>
                    <a:srgbClr val="FFFF00"/>
                  </a:solidFill>
                  <a:ea typeface="仿宋_GB2312"/>
                </a:rPr>
                <a:t>Products &amp; Service</a:t>
              </a:r>
              <a:r>
                <a:rPr lang="zh-CN" altLang="en-US" sz="1200" b="1" kern="1200" dirty="0">
                  <a:solidFill>
                    <a:srgbClr val="FFFF00"/>
                  </a:solidFill>
                  <a:latin typeface="+mn-lt"/>
                  <a:ea typeface="仿宋_GB2312"/>
                  <a:cs typeface="+mn-cs"/>
                </a:rPr>
                <a:t> </a:t>
              </a:r>
              <a:r>
                <a:rPr lang="en-US" altLang="zh-CN" sz="1200" b="1" dirty="0">
                  <a:solidFill>
                    <a:srgbClr val="FFFF00"/>
                  </a:solidFill>
                  <a:ea typeface="仿宋_GB2312"/>
                </a:rPr>
                <a:t>d</a:t>
              </a:r>
              <a:r>
                <a:rPr lang="en-US" altLang="zh-CN" sz="1200" b="1" kern="1200" dirty="0">
                  <a:solidFill>
                    <a:srgbClr val="FFFF00"/>
                  </a:solidFill>
                  <a:latin typeface="+mn-lt"/>
                  <a:ea typeface="仿宋_GB2312"/>
                  <a:cs typeface="+mn-cs"/>
                </a:rPr>
                <a:t>ivisions</a:t>
              </a:r>
              <a:endParaRPr lang="zh-CN" altLang="en-US" sz="1200" kern="1200" dirty="0">
                <a:solidFill>
                  <a:srgbClr val="FFFF00"/>
                </a:solidFill>
                <a:latin typeface="+mn-lt"/>
              </a:endParaRPr>
            </a:p>
          </p:txBody>
        </p:sp>
      </p:grpSp>
      <p:sp>
        <p:nvSpPr>
          <p:cNvPr id="5" name="右大括号 4"/>
          <p:cNvSpPr/>
          <p:nvPr/>
        </p:nvSpPr>
        <p:spPr>
          <a:xfrm>
            <a:off x="6303389" y="357355"/>
            <a:ext cx="202514" cy="2627586"/>
          </a:xfrm>
          <a:prstGeom prst="rightBrace">
            <a:avLst/>
          </a:prstGeom>
          <a:ln>
            <a:solidFill>
              <a:srgbClr val="7F7F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5" name="右大括号 54"/>
          <p:cNvSpPr/>
          <p:nvPr/>
        </p:nvSpPr>
        <p:spPr>
          <a:xfrm>
            <a:off x="6303389" y="3391553"/>
            <a:ext cx="202514" cy="864000"/>
          </a:xfrm>
          <a:prstGeom prst="rightBrace">
            <a:avLst/>
          </a:prstGeom>
          <a:ln>
            <a:solidFill>
              <a:srgbClr val="7F7F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56" name="组合 55"/>
          <p:cNvGrpSpPr/>
          <p:nvPr/>
        </p:nvGrpSpPr>
        <p:grpSpPr>
          <a:xfrm>
            <a:off x="6531055" y="4560779"/>
            <a:ext cx="1356959" cy="348254"/>
            <a:chOff x="1010751" y="3486145"/>
            <a:chExt cx="4588145" cy="348254"/>
          </a:xfrm>
        </p:grpSpPr>
        <p:sp>
          <p:nvSpPr>
            <p:cNvPr id="57" name="矩形 56"/>
            <p:cNvSpPr/>
            <p:nvPr/>
          </p:nvSpPr>
          <p:spPr>
            <a:xfrm>
              <a:off x="1010751" y="3486145"/>
              <a:ext cx="4588145" cy="348254"/>
            </a:xfrm>
            <a:prstGeom prst="rect">
              <a:avLst/>
            </a:pr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8" name="矩形 57"/>
            <p:cNvSpPr/>
            <p:nvPr/>
          </p:nvSpPr>
          <p:spPr>
            <a:xfrm>
              <a:off x="1010751" y="3486145"/>
              <a:ext cx="4588145" cy="3482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CN" sz="1200" b="1" dirty="0">
                  <a:solidFill>
                    <a:srgbClr val="1C229E"/>
                  </a:solidFill>
                  <a:ea typeface="仿宋_GB2312"/>
                </a:rPr>
                <a:t>R &amp; D</a:t>
              </a:r>
              <a:r>
                <a:rPr lang="zh-CN" altLang="en-US" sz="1200" b="1" dirty="0">
                  <a:solidFill>
                    <a:srgbClr val="1C229E"/>
                  </a:solidFill>
                  <a:ea typeface="仿宋_GB2312"/>
                </a:rPr>
                <a:t> </a:t>
              </a:r>
              <a:r>
                <a:rPr lang="en-US" altLang="zh-CN" sz="1200" b="1" dirty="0">
                  <a:solidFill>
                    <a:srgbClr val="1C229E"/>
                  </a:solidFill>
                  <a:ea typeface="仿宋_GB2312"/>
                </a:rPr>
                <a:t>division</a:t>
              </a:r>
              <a:endParaRPr lang="zh-CN" altLang="en-US" sz="1200" b="1" dirty="0">
                <a:solidFill>
                  <a:srgbClr val="1C229E"/>
                </a:solidFill>
                <a:ea typeface="仿宋_GB2312"/>
              </a:endParaRPr>
            </a:p>
          </p:txBody>
        </p:sp>
      </p:grpSp>
      <p:sp>
        <p:nvSpPr>
          <p:cNvPr id="59" name="右大括号 58"/>
          <p:cNvSpPr/>
          <p:nvPr/>
        </p:nvSpPr>
        <p:spPr>
          <a:xfrm>
            <a:off x="6303389" y="4626510"/>
            <a:ext cx="202514" cy="216000"/>
          </a:xfrm>
          <a:prstGeom prst="rightBrace">
            <a:avLst/>
          </a:prstGeom>
          <a:ln>
            <a:solidFill>
              <a:srgbClr val="7F7F7F">
                <a:alpha val="96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body" idx="4294967295"/>
          </p:nvPr>
        </p:nvSpPr>
        <p:spPr>
          <a:xfrm>
            <a:off x="157656" y="263536"/>
            <a:ext cx="8866448" cy="2134096"/>
          </a:xfrm>
          <a:prstGeom prst="rect">
            <a:avLst/>
          </a:prstGeom>
        </p:spPr>
        <p:txBody>
          <a:bodyPr anchor="t">
            <a:noAutofit/>
          </a:bodyPr>
          <a:lstStyle/>
          <a:p>
            <a:pPr defTabSz="481965">
              <a:spcBef>
                <a:spcPts val="0"/>
              </a:spcBef>
              <a:buFont typeface="Wingdings" panose="05000000000000000000" pitchFamily="2" charset="2"/>
              <a:buChar char="l"/>
              <a:defRPr b="1">
                <a:solidFill>
                  <a:schemeClr val="accent4">
                    <a:hueOff val="481991"/>
                    <a:satOff val="11971"/>
                    <a:lumOff val="19007"/>
                  </a:schemeClr>
                </a:solidFill>
                <a:latin typeface="+mn-lt"/>
                <a:ea typeface="+mn-ea"/>
                <a:cs typeface="+mn-cs"/>
                <a:sym typeface="Helvetica Neue"/>
              </a:defRPr>
            </a:pPr>
            <a:r>
              <a:rPr sz="1600" dirty="0">
                <a:solidFill>
                  <a:srgbClr val="0070C0"/>
                </a:solidFill>
                <a:ea typeface="华文中宋" panose="02010600040101010101" pitchFamily="2" charset="-122"/>
              </a:rPr>
              <a:t>1965: established as the Marine Hydro-meteorological Forecasting General Observatory</a:t>
            </a:r>
            <a:endParaRPr sz="1600" dirty="0">
              <a:solidFill>
                <a:srgbClr val="0070C0"/>
              </a:solidFill>
              <a:ea typeface="华文中宋" panose="02010600040101010101" pitchFamily="2" charset="-122"/>
            </a:endParaRPr>
          </a:p>
          <a:p>
            <a:pPr defTabSz="481965">
              <a:spcBef>
                <a:spcPts val="0"/>
              </a:spcBef>
              <a:buFont typeface="Wingdings" panose="05000000000000000000" pitchFamily="2" charset="2"/>
              <a:buChar char="l"/>
            </a:pPr>
            <a:r>
              <a:rPr sz="1600" dirty="0">
                <a:solidFill>
                  <a:prstClr val="black"/>
                </a:solidFill>
                <a:ea typeface="华文中宋" panose="02010600040101010101" pitchFamily="2" charset="-122"/>
              </a:rPr>
              <a:t>1966: marine weather and wave forecast(China sea</a:t>
            </a:r>
            <a:r>
              <a:rPr lang="en-US" sz="1600" dirty="0">
                <a:solidFill>
                  <a:prstClr val="black"/>
                </a:solidFill>
                <a:ea typeface="华文中宋" panose="02010600040101010101" pitchFamily="2" charset="-122"/>
              </a:rPr>
              <a:t>s</a:t>
            </a:r>
            <a:r>
              <a:rPr sz="1600" dirty="0">
                <a:solidFill>
                  <a:prstClr val="black"/>
                </a:solidFill>
                <a:ea typeface="华文中宋" panose="02010600040101010101" pitchFamily="2" charset="-122"/>
              </a:rPr>
              <a:t>)</a:t>
            </a:r>
            <a:endParaRPr sz="1600" dirty="0">
              <a:solidFill>
                <a:prstClr val="black"/>
              </a:solidFill>
              <a:ea typeface="华文中宋" panose="02010600040101010101" pitchFamily="2" charset="-122"/>
            </a:endParaRPr>
          </a:p>
          <a:p>
            <a:pPr defTabSz="481965">
              <a:spcBef>
                <a:spcPts val="0"/>
              </a:spcBef>
              <a:buFont typeface="Wingdings" panose="05000000000000000000" pitchFamily="2" charset="2"/>
              <a:buChar char="l"/>
            </a:pPr>
            <a:r>
              <a:rPr sz="1600" dirty="0">
                <a:solidFill>
                  <a:prstClr val="black"/>
                </a:solidFill>
                <a:ea typeface="华文中宋" panose="02010600040101010101" pitchFamily="2" charset="-122"/>
              </a:rPr>
              <a:t>1969: sea ice forecast(</a:t>
            </a:r>
            <a:r>
              <a:rPr sz="1600" dirty="0" err="1">
                <a:solidFill>
                  <a:prstClr val="black"/>
                </a:solidFill>
                <a:ea typeface="华文中宋" panose="02010600040101010101" pitchFamily="2" charset="-122"/>
              </a:rPr>
              <a:t>Bohai</a:t>
            </a:r>
            <a:r>
              <a:rPr sz="1600" dirty="0">
                <a:solidFill>
                  <a:prstClr val="black"/>
                </a:solidFill>
                <a:ea typeface="华文中宋" panose="02010600040101010101" pitchFamily="2" charset="-122"/>
              </a:rPr>
              <a:t> </a:t>
            </a:r>
            <a:r>
              <a:rPr lang="en-US" sz="1600" dirty="0">
                <a:solidFill>
                  <a:prstClr val="black"/>
                </a:solidFill>
                <a:ea typeface="华文中宋" panose="02010600040101010101" pitchFamily="2" charset="-122"/>
              </a:rPr>
              <a:t>S</a:t>
            </a:r>
            <a:r>
              <a:rPr sz="1600" dirty="0">
                <a:solidFill>
                  <a:prstClr val="black"/>
                </a:solidFill>
                <a:ea typeface="华文中宋" panose="02010600040101010101" pitchFamily="2" charset="-122"/>
              </a:rPr>
              <a:t>ea)</a:t>
            </a:r>
            <a:endParaRPr sz="1600" dirty="0">
              <a:solidFill>
                <a:prstClr val="black"/>
              </a:solidFill>
              <a:ea typeface="华文中宋" panose="02010600040101010101" pitchFamily="2" charset="-122"/>
            </a:endParaRPr>
          </a:p>
          <a:p>
            <a:pPr defTabSz="481965">
              <a:spcBef>
                <a:spcPts val="0"/>
              </a:spcBef>
              <a:buFont typeface="Wingdings" panose="05000000000000000000" pitchFamily="2" charset="2"/>
              <a:buChar char="l"/>
            </a:pPr>
            <a:r>
              <a:rPr sz="1600" dirty="0">
                <a:solidFill>
                  <a:prstClr val="black"/>
                </a:solidFill>
                <a:ea typeface="华文中宋" panose="02010600040101010101" pitchFamily="2" charset="-122"/>
              </a:rPr>
              <a:t>1970: tropical cyclone storm surge forecast</a:t>
            </a:r>
            <a:endParaRPr sz="1600" dirty="0">
              <a:solidFill>
                <a:prstClr val="black"/>
              </a:solidFill>
              <a:ea typeface="华文中宋" panose="02010600040101010101" pitchFamily="2" charset="-122"/>
            </a:endParaRPr>
          </a:p>
          <a:p>
            <a:pPr defTabSz="481965">
              <a:spcBef>
                <a:spcPts val="0"/>
              </a:spcBef>
              <a:buFont typeface="Wingdings" panose="05000000000000000000" pitchFamily="2" charset="2"/>
              <a:buChar char="l"/>
            </a:pPr>
            <a:r>
              <a:rPr sz="1600" dirty="0">
                <a:solidFill>
                  <a:prstClr val="black"/>
                </a:solidFill>
                <a:ea typeface="华文中宋" panose="02010600040101010101" pitchFamily="2" charset="-122"/>
              </a:rPr>
              <a:t>1972: extra-tropical storm surge forecast</a:t>
            </a:r>
            <a:endParaRPr sz="1600" dirty="0">
              <a:solidFill>
                <a:prstClr val="black"/>
              </a:solidFill>
              <a:ea typeface="华文中宋" panose="02010600040101010101" pitchFamily="2" charset="-122"/>
            </a:endParaRPr>
          </a:p>
          <a:p>
            <a:pPr defTabSz="481965">
              <a:spcBef>
                <a:spcPts val="0"/>
              </a:spcBef>
              <a:buFont typeface="Wingdings" panose="05000000000000000000" pitchFamily="2" charset="2"/>
              <a:buChar char="l"/>
            </a:pPr>
            <a:r>
              <a:rPr sz="1600" dirty="0">
                <a:solidFill>
                  <a:prstClr val="black"/>
                </a:solidFill>
                <a:ea typeface="华文中宋" panose="02010600040101010101" pitchFamily="2" charset="-122"/>
              </a:rPr>
              <a:t>1975: sea temperature forecast (East China </a:t>
            </a:r>
            <a:r>
              <a:rPr lang="en-US" sz="1600" dirty="0">
                <a:solidFill>
                  <a:prstClr val="black"/>
                </a:solidFill>
                <a:ea typeface="华文中宋" panose="02010600040101010101" pitchFamily="2" charset="-122"/>
              </a:rPr>
              <a:t>S</a:t>
            </a:r>
            <a:r>
              <a:rPr sz="1600" dirty="0">
                <a:solidFill>
                  <a:prstClr val="black"/>
                </a:solidFill>
                <a:ea typeface="华文中宋" panose="02010600040101010101" pitchFamily="2" charset="-122"/>
              </a:rPr>
              <a:t>ea)</a:t>
            </a:r>
            <a:endParaRPr lang="en-US" sz="1600" dirty="0">
              <a:solidFill>
                <a:prstClr val="black"/>
              </a:solidFill>
              <a:ea typeface="华文中宋" panose="02010600040101010101" pitchFamily="2" charset="-122"/>
            </a:endParaRPr>
          </a:p>
          <a:p>
            <a:pPr defTabSz="481965">
              <a:spcBef>
                <a:spcPts val="0"/>
              </a:spcBef>
              <a:buFont typeface="Wingdings" panose="05000000000000000000" pitchFamily="2" charset="2"/>
              <a:buChar char="l"/>
            </a:pPr>
            <a:r>
              <a:rPr lang="en-US" altLang="zh-CN" sz="1600" b="1" dirty="0">
                <a:solidFill>
                  <a:srgbClr val="0070C0"/>
                </a:solidFill>
                <a:ea typeface="华文中宋" panose="02010600040101010101" pitchFamily="2" charset="-122"/>
              </a:rPr>
              <a:t>1983: renamed as the National Marine Environmental Forecasting Center</a:t>
            </a:r>
            <a:endParaRPr lang="en-US" altLang="zh-CN" sz="1600" b="1" dirty="0">
              <a:solidFill>
                <a:srgbClr val="0070C0"/>
              </a:solidFill>
              <a:ea typeface="华文中宋" panose="02010600040101010101" pitchFamily="2" charset="-122"/>
            </a:endParaRPr>
          </a:p>
          <a:p>
            <a:pPr defTabSz="481965">
              <a:spcBef>
                <a:spcPts val="0"/>
              </a:spcBef>
              <a:buFont typeface="Wingdings" panose="05000000000000000000" pitchFamily="2" charset="2"/>
              <a:buChar char="l"/>
            </a:pPr>
            <a:r>
              <a:rPr lang="en-US" altLang="zh-CN" sz="1600" dirty="0">
                <a:solidFill>
                  <a:prstClr val="black"/>
                </a:solidFill>
                <a:ea typeface="华文中宋" panose="02010600040101010101" pitchFamily="2" charset="-122"/>
              </a:rPr>
              <a:t>1986: release forecasts to public by radio and TV</a:t>
            </a:r>
            <a:endParaRPr lang="en-US" altLang="zh-CN" sz="1600" dirty="0">
              <a:solidFill>
                <a:prstClr val="black"/>
              </a:solidFill>
              <a:ea typeface="华文中宋" panose="02010600040101010101" pitchFamily="2" charset="-122"/>
            </a:endParaRPr>
          </a:p>
          <a:p>
            <a:pPr defTabSz="481965">
              <a:spcBef>
                <a:spcPts val="0"/>
              </a:spcBef>
              <a:buFont typeface="Wingdings" panose="05000000000000000000" pitchFamily="2" charset="2"/>
              <a:buChar char="l"/>
            </a:pPr>
            <a:r>
              <a:rPr lang="en-US" altLang="zh-CN" sz="1600" dirty="0">
                <a:solidFill>
                  <a:prstClr val="black"/>
                </a:solidFill>
                <a:ea typeface="华文中宋" panose="02010600040101010101" pitchFamily="2" charset="-122"/>
              </a:rPr>
              <a:t>1996: El Niño forecast</a:t>
            </a:r>
            <a:endParaRPr lang="en-US" altLang="zh-CN" sz="1600" dirty="0">
              <a:solidFill>
                <a:prstClr val="black"/>
              </a:solidFill>
              <a:ea typeface="华文中宋" panose="02010600040101010101" pitchFamily="2" charset="-122"/>
            </a:endParaRPr>
          </a:p>
        </p:txBody>
      </p:sp>
      <p:pic>
        <p:nvPicPr>
          <p:cNvPr id="162" name="图片 161"/>
          <p:cNvPicPr/>
          <p:nvPr/>
        </p:nvPicPr>
        <p:blipFill>
          <a:blip r:embed="rId1"/>
          <a:stretch>
            <a:fillRect/>
          </a:stretch>
        </p:blipFill>
        <p:spPr>
          <a:xfrm>
            <a:off x="4288569" y="2982457"/>
            <a:ext cx="3336567" cy="2026813"/>
          </a:xfrm>
          <a:prstGeom prst="rect">
            <a:avLst/>
          </a:prstGeom>
        </p:spPr>
      </p:pic>
      <p:pic>
        <p:nvPicPr>
          <p:cNvPr id="163" name="图片 162"/>
          <p:cNvPicPr/>
          <p:nvPr/>
        </p:nvPicPr>
        <p:blipFill>
          <a:blip r:embed="rId2"/>
          <a:stretch>
            <a:fillRect/>
          </a:stretch>
        </p:blipFill>
        <p:spPr>
          <a:xfrm>
            <a:off x="1434764" y="2982457"/>
            <a:ext cx="2746650" cy="2026813"/>
          </a:xfrm>
          <a:prstGeom prst="rect">
            <a:avLst/>
          </a:prstGeo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body" idx="4294967295"/>
          </p:nvPr>
        </p:nvSpPr>
        <p:spPr>
          <a:xfrm>
            <a:off x="84083" y="185872"/>
            <a:ext cx="8944303" cy="2709732"/>
          </a:xfrm>
          <a:prstGeom prst="rect">
            <a:avLst/>
          </a:prstGeom>
        </p:spPr>
        <p:txBody>
          <a:bodyPr anchor="t">
            <a:noAutofit/>
          </a:bodyPr>
          <a:lstStyle/>
          <a:p>
            <a:pPr defTabSz="481965">
              <a:lnSpc>
                <a:spcPct val="120000"/>
              </a:lnSpc>
              <a:spcBef>
                <a:spcPts val="0"/>
              </a:spcBef>
              <a:buFont typeface="Wingdings" panose="05000000000000000000" pitchFamily="2" charset="2"/>
              <a:buChar char="l"/>
              <a:defRPr>
                <a:solidFill>
                  <a:schemeClr val="accent4"/>
                </a:solidFill>
              </a:defRPr>
            </a:pPr>
            <a:r>
              <a:rPr sz="1600" dirty="0">
                <a:solidFill>
                  <a:prstClr val="black"/>
                </a:solidFill>
                <a:ea typeface="华文中宋" panose="02010600040101010101" pitchFamily="2" charset="-122"/>
              </a:rPr>
              <a:t>2000: numerical  temperature-salinity-currents and ocean wave forecasting systems for the China Sea and Northwest Pacific Ocean</a:t>
            </a:r>
            <a:endParaRPr sz="1600" dirty="0">
              <a:solidFill>
                <a:prstClr val="black"/>
              </a:solidFill>
              <a:ea typeface="华文中宋" panose="02010600040101010101" pitchFamily="2" charset="-122"/>
            </a:endParaRPr>
          </a:p>
          <a:p>
            <a:pPr defTabSz="481965">
              <a:lnSpc>
                <a:spcPct val="120000"/>
              </a:lnSpc>
              <a:spcBef>
                <a:spcPts val="0"/>
              </a:spcBef>
              <a:buFont typeface="Wingdings" panose="05000000000000000000" pitchFamily="2" charset="2"/>
              <a:buChar char="l"/>
              <a:defRPr>
                <a:solidFill>
                  <a:srgbClr val="FFFFFF"/>
                </a:solidFill>
              </a:defRPr>
            </a:pPr>
            <a:r>
              <a:rPr sz="1600" dirty="0">
                <a:solidFill>
                  <a:prstClr val="black"/>
                </a:solidFill>
                <a:ea typeface="华文中宋" panose="02010600040101010101" pitchFamily="2" charset="-122"/>
              </a:rPr>
              <a:t>2001: red tides forecast</a:t>
            </a:r>
            <a:endParaRPr sz="1600" dirty="0">
              <a:solidFill>
                <a:prstClr val="black"/>
              </a:solidFill>
              <a:ea typeface="华文中宋" panose="02010600040101010101" pitchFamily="2" charset="-122"/>
            </a:endParaRPr>
          </a:p>
          <a:p>
            <a:pPr defTabSz="481965">
              <a:lnSpc>
                <a:spcPct val="120000"/>
              </a:lnSpc>
              <a:spcBef>
                <a:spcPts val="0"/>
              </a:spcBef>
              <a:buFont typeface="Wingdings" panose="05000000000000000000" pitchFamily="2" charset="2"/>
              <a:buChar char="l"/>
              <a:defRPr>
                <a:solidFill>
                  <a:srgbClr val="FFFFFF"/>
                </a:solidFill>
              </a:defRPr>
            </a:pPr>
            <a:r>
              <a:rPr sz="1600" dirty="0">
                <a:solidFill>
                  <a:prstClr val="black"/>
                </a:solidFill>
                <a:ea typeface="华文中宋" panose="02010600040101010101" pitchFamily="2" charset="-122"/>
              </a:rPr>
              <a:t>2002: tour and beach environment forecast</a:t>
            </a:r>
            <a:endParaRPr sz="1600" dirty="0">
              <a:solidFill>
                <a:prstClr val="black"/>
              </a:solidFill>
              <a:ea typeface="华文中宋" panose="02010600040101010101" pitchFamily="2" charset="-122"/>
            </a:endParaRPr>
          </a:p>
          <a:p>
            <a:pPr defTabSz="481965">
              <a:lnSpc>
                <a:spcPct val="120000"/>
              </a:lnSpc>
              <a:spcBef>
                <a:spcPts val="0"/>
              </a:spcBef>
              <a:buFont typeface="Wingdings" panose="05000000000000000000" pitchFamily="2" charset="2"/>
              <a:buChar char="l"/>
              <a:defRPr>
                <a:solidFill>
                  <a:srgbClr val="FFFFFF"/>
                </a:solidFill>
              </a:defRPr>
            </a:pPr>
            <a:r>
              <a:rPr sz="1600" dirty="0">
                <a:solidFill>
                  <a:prstClr val="black"/>
                </a:solidFill>
                <a:ea typeface="华文中宋" panose="02010600040101010101" pitchFamily="2" charset="-122"/>
              </a:rPr>
              <a:t>2006: tsunami forecast</a:t>
            </a:r>
            <a:endParaRPr lang="en-US" sz="1600" dirty="0">
              <a:solidFill>
                <a:prstClr val="black"/>
              </a:solidFill>
              <a:ea typeface="华文中宋" panose="02010600040101010101" pitchFamily="2" charset="-122"/>
            </a:endParaRPr>
          </a:p>
          <a:p>
            <a:pPr defTabSz="481965">
              <a:lnSpc>
                <a:spcPct val="120000"/>
              </a:lnSpc>
              <a:spcBef>
                <a:spcPts val="0"/>
              </a:spcBef>
              <a:buFont typeface="Wingdings" panose="05000000000000000000" pitchFamily="2" charset="2"/>
              <a:buChar char="l"/>
              <a:defRPr>
                <a:solidFill>
                  <a:srgbClr val="FFFFFF"/>
                </a:solidFill>
              </a:defRPr>
            </a:pPr>
            <a:r>
              <a:rPr lang="en-US" sz="1600" b="1" dirty="0">
                <a:solidFill>
                  <a:srgbClr val="0070C0"/>
                </a:solidFill>
                <a:ea typeface="华文中宋" panose="02010600040101010101" pitchFamily="2" charset="-122"/>
              </a:rPr>
              <a:t>2010: Establishment of </a:t>
            </a:r>
            <a:r>
              <a:rPr lang="en-US" altLang="zh-CN" sz="1600" b="1" dirty="0">
                <a:solidFill>
                  <a:srgbClr val="0070C0"/>
                </a:solidFill>
                <a:ea typeface="华文中宋" panose="02010600040101010101" pitchFamily="2" charset="-122"/>
              </a:rPr>
              <a:t>Key Laboratory of Research on Marine Hazards Forecasting</a:t>
            </a:r>
            <a:endParaRPr sz="1600" b="1" dirty="0">
              <a:solidFill>
                <a:srgbClr val="0070C0"/>
              </a:solidFill>
              <a:ea typeface="华文中宋" panose="02010600040101010101" pitchFamily="2" charset="-122"/>
            </a:endParaRPr>
          </a:p>
          <a:p>
            <a:pPr defTabSz="481965">
              <a:lnSpc>
                <a:spcPct val="120000"/>
              </a:lnSpc>
              <a:spcBef>
                <a:spcPts val="0"/>
              </a:spcBef>
              <a:buFont typeface="Wingdings" panose="05000000000000000000" pitchFamily="2" charset="2"/>
              <a:buChar char="l"/>
              <a:defRPr>
                <a:solidFill>
                  <a:srgbClr val="FFFFFF"/>
                </a:solidFill>
              </a:defRPr>
            </a:pPr>
            <a:r>
              <a:rPr sz="1600" dirty="0">
                <a:solidFill>
                  <a:prstClr val="black"/>
                </a:solidFill>
                <a:ea typeface="华文中宋" panose="02010600040101010101" pitchFamily="2" charset="-122"/>
              </a:rPr>
              <a:t>2013: </a:t>
            </a:r>
            <a:r>
              <a:rPr lang="en-US" sz="1600" dirty="0">
                <a:solidFill>
                  <a:prstClr val="black"/>
                </a:solidFill>
                <a:ea typeface="华文中宋" panose="02010600040101010101" pitchFamily="2" charset="-122"/>
              </a:rPr>
              <a:t>Establishment of </a:t>
            </a:r>
            <a:r>
              <a:rPr sz="1600" dirty="0">
                <a:solidFill>
                  <a:prstClr val="black"/>
                </a:solidFill>
                <a:ea typeface="华文中宋" panose="02010600040101010101" pitchFamily="2" charset="-122"/>
              </a:rPr>
              <a:t>Tsunami Warning Center of SOA</a:t>
            </a:r>
            <a:endParaRPr sz="1600" dirty="0">
              <a:solidFill>
                <a:prstClr val="black"/>
              </a:solidFill>
              <a:ea typeface="华文中宋" panose="02010600040101010101" pitchFamily="2" charset="-122"/>
            </a:endParaRPr>
          </a:p>
          <a:p>
            <a:pPr defTabSz="481965">
              <a:lnSpc>
                <a:spcPct val="120000"/>
              </a:lnSpc>
              <a:spcBef>
                <a:spcPts val="0"/>
              </a:spcBef>
              <a:buFont typeface="Wingdings" panose="05000000000000000000" pitchFamily="2" charset="2"/>
              <a:buChar char="l"/>
              <a:defRPr>
                <a:solidFill>
                  <a:schemeClr val="accent4">
                    <a:hueOff val="481991"/>
                    <a:satOff val="11971"/>
                    <a:lumOff val="19007"/>
                  </a:schemeClr>
                </a:solidFill>
              </a:defRPr>
            </a:pPr>
            <a:r>
              <a:rPr sz="1600" dirty="0">
                <a:solidFill>
                  <a:prstClr val="black"/>
                </a:solidFill>
                <a:ea typeface="华文中宋" panose="02010600040101010101" pitchFamily="2" charset="-122"/>
              </a:rPr>
              <a:t>2013: Chinese Global Operational Oceanography Forecasting System(CGOFS)</a:t>
            </a:r>
            <a:endParaRPr lang="en-US" sz="1600" dirty="0">
              <a:solidFill>
                <a:prstClr val="black"/>
              </a:solidFill>
              <a:ea typeface="华文中宋" panose="02010600040101010101" pitchFamily="2" charset="-122"/>
            </a:endParaRPr>
          </a:p>
          <a:p>
            <a:pPr defTabSz="481965">
              <a:lnSpc>
                <a:spcPct val="120000"/>
              </a:lnSpc>
              <a:spcBef>
                <a:spcPts val="0"/>
              </a:spcBef>
              <a:buFont typeface="Wingdings" panose="05000000000000000000" pitchFamily="2" charset="2"/>
              <a:buChar char="l"/>
              <a:defRPr>
                <a:solidFill>
                  <a:schemeClr val="accent4">
                    <a:hueOff val="481991"/>
                    <a:satOff val="11971"/>
                    <a:lumOff val="19007"/>
                  </a:schemeClr>
                </a:solidFill>
              </a:defRPr>
            </a:pPr>
            <a:r>
              <a:rPr lang="en-US" sz="1600" b="1" dirty="0">
                <a:solidFill>
                  <a:srgbClr val="0070C0"/>
                </a:solidFill>
                <a:ea typeface="华文中宋" panose="02010600040101010101" pitchFamily="2" charset="-122"/>
              </a:rPr>
              <a:t>2018: IOC/UNESCO South China Sea Tsunami Advisory Center starts its trial operation </a:t>
            </a:r>
            <a:endParaRPr sz="1600" b="1" dirty="0">
              <a:solidFill>
                <a:srgbClr val="0070C0"/>
              </a:solidFill>
              <a:ea typeface="华文中宋" panose="02010600040101010101" pitchFamily="2" charset="-122"/>
            </a:endParaRPr>
          </a:p>
        </p:txBody>
      </p:sp>
      <p:pic>
        <p:nvPicPr>
          <p:cNvPr id="6" name="图片 5"/>
          <p:cNvPicPr>
            <a:picLocks noChangeAspect="1"/>
          </p:cNvPicPr>
          <p:nvPr/>
        </p:nvPicPr>
        <p:blipFill>
          <a:blip r:embed="rId1"/>
          <a:stretch>
            <a:fillRect/>
          </a:stretch>
        </p:blipFill>
        <p:spPr>
          <a:xfrm>
            <a:off x="1601303" y="3182206"/>
            <a:ext cx="2706759" cy="1800000"/>
          </a:xfrm>
          <a:prstGeom prst="rect">
            <a:avLst/>
          </a:prstGeom>
        </p:spPr>
      </p:pic>
      <p:pic>
        <p:nvPicPr>
          <p:cNvPr id="5" name="Picture 4" descr="IMG_2686"/>
          <p:cNvPicPr>
            <a:picLocks noChangeAspect="1"/>
          </p:cNvPicPr>
          <p:nvPr/>
        </p:nvPicPr>
        <p:blipFill>
          <a:blip r:embed="rId2"/>
          <a:srcRect r="25742"/>
          <a:stretch>
            <a:fillRect/>
          </a:stretch>
        </p:blipFill>
        <p:spPr>
          <a:xfrm>
            <a:off x="4705171" y="3182206"/>
            <a:ext cx="2342017" cy="1800000"/>
          </a:xfrm>
          <a:prstGeom prst="rect">
            <a:avLst/>
          </a:prstGeom>
          <a:noFill/>
          <a:ln w="9525">
            <a:noFill/>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2791015">
            <a:off x="3575585" y="-1043973"/>
            <a:ext cx="1992830" cy="2087946"/>
          </a:xfrm>
          <a:prstGeom prst="rect">
            <a:avLst/>
          </a:prstGeom>
          <a:solidFill>
            <a:schemeClr val="accent1"/>
          </a:solidFill>
          <a:ln>
            <a:solidFill>
              <a:schemeClr val="bg1"/>
            </a:solidFill>
          </a:ln>
          <a:effectLst>
            <a:outerShdw blurRad="2159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12"/>
          <p:cNvSpPr txBox="1">
            <a:spLocks noChangeArrowheads="1"/>
          </p:cNvSpPr>
          <p:nvPr/>
        </p:nvSpPr>
        <p:spPr bwMode="auto">
          <a:xfrm>
            <a:off x="3783724" y="183753"/>
            <a:ext cx="1545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2400" b="1" dirty="0">
                <a:solidFill>
                  <a:schemeClr val="bg1"/>
                </a:solidFill>
                <a:latin typeface="+mn-lt"/>
                <a:ea typeface="微软雅黑" panose="020B0503020204020204" pitchFamily="34" charset="-122"/>
              </a:rPr>
              <a:t>Mission</a:t>
            </a:r>
            <a:endParaRPr lang="zh-CN" altLang="en-US" sz="2400" b="1" dirty="0">
              <a:solidFill>
                <a:schemeClr val="bg1"/>
              </a:solidFill>
              <a:latin typeface="+mn-lt"/>
              <a:ea typeface="微软雅黑" panose="020B0503020204020204" pitchFamily="34" charset="-122"/>
            </a:endParaRPr>
          </a:p>
        </p:txBody>
      </p:sp>
      <p:sp>
        <p:nvSpPr>
          <p:cNvPr id="8" name="TextBox 11"/>
          <p:cNvSpPr txBox="1">
            <a:spLocks noChangeArrowheads="1"/>
          </p:cNvSpPr>
          <p:nvPr/>
        </p:nvSpPr>
        <p:spPr bwMode="auto">
          <a:xfrm>
            <a:off x="772193" y="1956551"/>
            <a:ext cx="7762208" cy="1631216"/>
          </a:xfrm>
          <a:prstGeom prst="rect">
            <a:avLst/>
          </a:prstGeom>
          <a:noFill/>
          <a:ln w="9525">
            <a:noFill/>
            <a:miter lim="800000"/>
          </a:ln>
        </p:spPr>
        <p:txBody>
          <a:bodyPr wrap="square">
            <a:spAutoFit/>
          </a:bodyPr>
          <a:lstStyle/>
          <a:p>
            <a:pPr algn="just" eaLnBrk="0" hangingPunct="0">
              <a:spcBef>
                <a:spcPct val="20000"/>
              </a:spcBef>
              <a:buClr>
                <a:srgbClr val="334C93"/>
              </a:buClr>
            </a:pPr>
            <a:r>
              <a:rPr lang="en-US" altLang="zh-CN" sz="2000" b="1" i="1" dirty="0">
                <a:solidFill>
                  <a:srgbClr val="C00000"/>
                </a:solidFill>
              </a:rPr>
              <a:t>To provide timely and accurate marine forecasts, warnings and services, to the government, society and industry for the socioeconomic well-being through real-time observation network, high-performance computer and operation-based research.</a:t>
            </a:r>
            <a:endParaRPr lang="en-US" altLang="zh-CN" sz="2000" b="1" i="1" dirty="0">
              <a:solidFill>
                <a:srgbClr val="C0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2791015">
            <a:off x="3575585" y="-1043973"/>
            <a:ext cx="1992830" cy="2087946"/>
          </a:xfrm>
          <a:prstGeom prst="rect">
            <a:avLst/>
          </a:prstGeom>
          <a:solidFill>
            <a:schemeClr val="accent1"/>
          </a:solidFill>
          <a:ln>
            <a:solidFill>
              <a:schemeClr val="bg1"/>
            </a:solidFill>
          </a:ln>
          <a:effectLst>
            <a:outerShdw blurRad="2159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12"/>
          <p:cNvSpPr txBox="1">
            <a:spLocks noChangeArrowheads="1"/>
          </p:cNvSpPr>
          <p:nvPr/>
        </p:nvSpPr>
        <p:spPr bwMode="auto">
          <a:xfrm>
            <a:off x="3468419" y="131203"/>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2400" b="1" dirty="0">
                <a:solidFill>
                  <a:schemeClr val="bg1"/>
                </a:solidFill>
                <a:latin typeface="+mn-lt"/>
                <a:ea typeface="微软雅黑" panose="020B0503020204020204" pitchFamily="34" charset="-122"/>
              </a:rPr>
              <a:t>Observation</a:t>
            </a:r>
            <a:endParaRPr lang="zh-CN" altLang="en-US" sz="2400" b="1" dirty="0">
              <a:solidFill>
                <a:schemeClr val="bg1"/>
              </a:solidFill>
              <a:latin typeface="+mn-lt"/>
              <a:ea typeface="微软雅黑" panose="020B0503020204020204" pitchFamily="34" charset="-122"/>
            </a:endParaRPr>
          </a:p>
        </p:txBody>
      </p:sp>
      <p:sp>
        <p:nvSpPr>
          <p:cNvPr id="5" name="Shape 174"/>
          <p:cNvSpPr>
            <a:spLocks noGrp="1"/>
          </p:cNvSpPr>
          <p:nvPr>
            <p:ph type="sldNum" sz="quarter" idx="4294967295"/>
          </p:nvPr>
        </p:nvSpPr>
        <p:spPr>
          <a:xfrm>
            <a:off x="6457950" y="4767263"/>
            <a:ext cx="2057400" cy="273844"/>
          </a:xfrm>
          <a:prstGeom prst="rect">
            <a:avLst/>
          </a:prstGeom>
        </p:spPr>
        <p:txBody>
          <a:bodyPr/>
          <a:lstStyle/>
          <a:p>
            <a:pPr>
              <a:defRPr>
                <a:effectLst/>
              </a:defRPr>
            </a:pPr>
            <a:fld id="{86CB4B4D-7CA3-9044-876B-883B54F8677D}" type="slidenum">
              <a:rPr>
                <a:effectLst/>
              </a:rPr>
            </a:fld>
            <a:endParaRPr>
              <a:effectLst/>
            </a:endParaRPr>
          </a:p>
        </p:txBody>
      </p:sp>
      <p:sp>
        <p:nvSpPr>
          <p:cNvPr id="6" name="Shape 173"/>
          <p:cNvSpPr txBox="1"/>
          <p:nvPr/>
        </p:nvSpPr>
        <p:spPr>
          <a:xfrm>
            <a:off x="125275" y="1251859"/>
            <a:ext cx="6293447" cy="388722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81965">
              <a:lnSpc>
                <a:spcPct val="120000"/>
              </a:lnSpc>
              <a:spcBef>
                <a:spcPts val="0"/>
              </a:spcBef>
              <a:buFont typeface="Arial" panose="020B0604020202020204" pitchFamily="34" charset="0"/>
              <a:buNone/>
              <a:defRPr sz="3005">
                <a:effectLst>
                  <a:outerShdw blurRad="49276" dist="24638" dir="5400000" rotWithShape="0">
                    <a:srgbClr val="000000"/>
                  </a:outerShdw>
                </a:effectLst>
              </a:defRPr>
            </a:pPr>
            <a:r>
              <a:rPr lang="en-US" altLang="zh-CN" sz="1350" b="1" dirty="0">
                <a:solidFill>
                  <a:srgbClr val="0070C0"/>
                </a:solidFill>
                <a:effectLst>
                  <a:outerShdw blurRad="49276" dist="24638" dir="5400000" rotWithShape="0">
                    <a:srgbClr val="000000"/>
                  </a:outerShdw>
                </a:effectLst>
                <a:ea typeface="Arial Unicode MS" panose="020B0604020202020204" pitchFamily="34" charset="-122"/>
                <a:cs typeface="Arial Unicode MS" panose="020B0604020202020204" pitchFamily="34" charset="-122"/>
              </a:rPr>
              <a:t>Coastal observing stations</a:t>
            </a:r>
            <a:endParaRPr lang="en-US" altLang="zh-CN" sz="1350" b="1" dirty="0">
              <a:solidFill>
                <a:srgbClr val="0070C0"/>
              </a:solidFill>
              <a:effectLst>
                <a:outerShdw blurRad="49276" dist="24638" dir="5400000" rotWithShape="0">
                  <a:srgbClr val="000000"/>
                </a:outerShdw>
              </a:effectLst>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more than 20 key marine stations, including 109 observing points:</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Temperature, Salinity, Tide, Wave, Wind, Marine  chemistry…</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defRPr sz="3005">
                <a:effectLst>
                  <a:outerShdw blurRad="49276" dist="24638" dir="5400000" rotWithShape="0">
                    <a:srgbClr val="000000"/>
                  </a:outerShdw>
                </a:effectLst>
              </a:defRPr>
            </a:pPr>
            <a:r>
              <a:rPr lang="en-US" altLang="zh-CN" sz="1350" b="1" dirty="0">
                <a:solidFill>
                  <a:srgbClr val="0070C0"/>
                </a:solidFill>
                <a:effectLst>
                  <a:outerShdw blurRad="49276" dist="24638" dir="5400000" rotWithShape="0">
                    <a:srgbClr val="000000"/>
                  </a:outerShdw>
                </a:effectLst>
                <a:ea typeface="Arial Unicode MS" panose="020B0604020202020204" pitchFamily="34" charset="-122"/>
                <a:cs typeface="Arial Unicode MS" panose="020B0604020202020204" pitchFamily="34" charset="-122"/>
              </a:rPr>
              <a:t>Buoys</a:t>
            </a:r>
            <a:endParaRPr lang="en-US" altLang="zh-CN" sz="1350" b="1" dirty="0">
              <a:solidFill>
                <a:srgbClr val="0070C0"/>
              </a:solidFill>
              <a:effectLst>
                <a:outerShdw blurRad="49276" dist="24638" dir="5400000" rotWithShape="0">
                  <a:srgbClr val="000000"/>
                </a:outerShdw>
              </a:effectLst>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25 large-size buoys for meteorology and wave height, temp.,</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2 offshore small-size buoys；</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2 Deep-sea Moorings；</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4 offshore bottom-mounted moorings；</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2 tsunami buoys.  </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b="1" dirty="0">
                <a:solidFill>
                  <a:srgbClr val="0070C0"/>
                </a:solidFill>
                <a:ea typeface="Arial Unicode MS" panose="020B0604020202020204" pitchFamily="34" charset="-122"/>
                <a:cs typeface="Arial Unicode MS" panose="020B0604020202020204" pitchFamily="34" charset="-122"/>
              </a:rPr>
              <a:t>Radars</a:t>
            </a:r>
            <a:endParaRPr lang="en-US" altLang="zh-CN" sz="1350" b="1" dirty="0">
              <a:solidFill>
                <a:srgbClr val="0070C0"/>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5 Ground wave Radar for current, wave field;</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2 X-band Marine Radar for wave field;</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1 Radar Ice Sounder for Sea ice regime, thickness.</a:t>
            </a:r>
            <a:endParaRPr lang="en-US" altLang="zh-CN" sz="1350" dirty="0">
              <a:solidFill>
                <a:prstClr val="black"/>
              </a:solidFill>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defRPr sz="3005">
                <a:effectLst>
                  <a:outerShdw blurRad="49276" dist="24638" dir="5400000" rotWithShape="0">
                    <a:srgbClr val="000000"/>
                  </a:outerShdw>
                </a:effectLst>
              </a:defRPr>
            </a:pPr>
            <a:r>
              <a:rPr lang="en-US" altLang="zh-CN" sz="1350" b="1" dirty="0">
                <a:solidFill>
                  <a:srgbClr val="0070C0"/>
                </a:solidFill>
                <a:effectLst>
                  <a:outerShdw blurRad="49276" dist="24638" dir="5400000" rotWithShape="0">
                    <a:srgbClr val="000000"/>
                  </a:outerShdw>
                </a:effectLst>
                <a:ea typeface="Arial Unicode MS" panose="020B0604020202020204" pitchFamily="34" charset="-122"/>
                <a:cs typeface="Arial Unicode MS" panose="020B0604020202020204" pitchFamily="34" charset="-122"/>
              </a:rPr>
              <a:t>International sources</a:t>
            </a:r>
            <a:endParaRPr lang="en-US" altLang="zh-CN" sz="1350" b="1" dirty="0">
              <a:solidFill>
                <a:srgbClr val="0070C0"/>
              </a:solidFill>
              <a:effectLst>
                <a:outerShdw blurRad="49276" dist="24638" dir="5400000" rotWithShape="0">
                  <a:srgbClr val="000000"/>
                </a:outerShdw>
              </a:effectLst>
              <a:ea typeface="Arial Unicode MS" panose="020B0604020202020204" pitchFamily="34" charset="-122"/>
              <a:cs typeface="Arial Unicode MS" panose="020B0604020202020204" pitchFamily="34" charset="-122"/>
            </a:endParaRPr>
          </a:p>
          <a:p>
            <a:pPr marL="0" indent="0" defTabSz="481965">
              <a:lnSpc>
                <a:spcPct val="120000"/>
              </a:lnSpc>
              <a:spcBef>
                <a:spcPts val="0"/>
              </a:spcBef>
              <a:buFont typeface="Arial" panose="020B0604020202020204" pitchFamily="34" charset="0"/>
              <a:buNone/>
            </a:pPr>
            <a:r>
              <a:rPr lang="en-US" altLang="zh-CN" sz="1350" dirty="0">
                <a:solidFill>
                  <a:prstClr val="black"/>
                </a:solidFill>
                <a:ea typeface="Arial Unicode MS" panose="020B0604020202020204" pitchFamily="34" charset="-122"/>
                <a:cs typeface="Arial Unicode MS" panose="020B0604020202020204" pitchFamily="34" charset="-122"/>
              </a:rPr>
              <a:t>GTS, Agro,…</a:t>
            </a:r>
            <a:endParaRPr lang="en-US" altLang="zh-CN" sz="1350" dirty="0">
              <a:solidFill>
                <a:prstClr val="black"/>
              </a:solidFill>
              <a:ea typeface="Arial Unicode MS" panose="020B0604020202020204" pitchFamily="34" charset="-122"/>
              <a:cs typeface="Arial Unicode MS" panose="020B0604020202020204" pitchFamily="34" charset="-122"/>
            </a:endParaRPr>
          </a:p>
        </p:txBody>
      </p:sp>
      <p:pic>
        <p:nvPicPr>
          <p:cNvPr id="20" name="Picture 21"/>
          <p:cNvPicPr>
            <a:picLocks noChangeAspect="1" noChangeArrowheads="1"/>
          </p:cNvPicPr>
          <p:nvPr/>
        </p:nvPicPr>
        <p:blipFill>
          <a:blip r:embed="rId1"/>
          <a:srcRect/>
          <a:stretch>
            <a:fillRect/>
          </a:stretch>
        </p:blipFill>
        <p:spPr bwMode="auto">
          <a:xfrm>
            <a:off x="7374407" y="150085"/>
            <a:ext cx="1440000" cy="999991"/>
          </a:xfrm>
          <a:prstGeom prst="rect">
            <a:avLst/>
          </a:prstGeom>
          <a:noFill/>
          <a:ln w="9525">
            <a:noFill/>
            <a:miter lim="800000"/>
            <a:headEnd/>
            <a:tailEnd/>
          </a:ln>
        </p:spPr>
      </p:pic>
      <p:sp>
        <p:nvSpPr>
          <p:cNvPr id="35" name="AutoShape 6"/>
          <p:cNvSpPr>
            <a:spLocks noChangeAspect="1" noChangeArrowheads="1"/>
          </p:cNvSpPr>
          <p:nvPr/>
        </p:nvSpPr>
        <p:spPr bwMode="auto">
          <a:xfrm>
            <a:off x="7063674" y="1154576"/>
            <a:ext cx="3311366" cy="1701537"/>
          </a:xfrm>
          <a:prstGeom prst="rect">
            <a:avLst/>
          </a:prstGeom>
          <a:noFill/>
          <a:ln w="9525">
            <a:noFill/>
            <a:miter lim="800000"/>
          </a:ln>
        </p:spPr>
        <p:txBody>
          <a:bodyPr/>
          <a:lstStyle/>
          <a:p>
            <a:endParaRPr lang="zh-CN" altLang="en-US" sz="1050"/>
          </a:p>
        </p:txBody>
      </p:sp>
      <p:pic>
        <p:nvPicPr>
          <p:cNvPr id="31" name="Picture 6" descr="DSC00329"/>
          <p:cNvPicPr>
            <a:picLocks noChangeAspect="1" noChangeArrowheads="1"/>
          </p:cNvPicPr>
          <p:nvPr/>
        </p:nvPicPr>
        <p:blipFill rotWithShape="1">
          <a:blip r:embed="rId2"/>
          <a:srcRect l="11399" t="10791" r="24319" b="18160"/>
          <a:stretch>
            <a:fillRect/>
          </a:stretch>
        </p:blipFill>
        <p:spPr bwMode="auto">
          <a:xfrm>
            <a:off x="7374407" y="2819399"/>
            <a:ext cx="1440000" cy="1023257"/>
          </a:xfrm>
          <a:prstGeom prst="rect">
            <a:avLst/>
          </a:prstGeom>
          <a:noFill/>
          <a:ln w="9525">
            <a:noFill/>
            <a:miter lim="800000"/>
            <a:headEnd/>
            <a:tailEnd/>
          </a:ln>
        </p:spPr>
      </p:pic>
      <p:pic>
        <p:nvPicPr>
          <p:cNvPr id="38" name="image.png"/>
          <p:cNvPicPr>
            <a:picLocks noChangeAspect="1"/>
          </p:cNvPicPr>
          <p:nvPr/>
        </p:nvPicPr>
        <p:blipFill>
          <a:blip r:embed="rId3"/>
          <a:srcRect l="2468" t="3700" r="2468" b="1255"/>
          <a:stretch>
            <a:fillRect/>
          </a:stretch>
        </p:blipFill>
        <p:spPr>
          <a:xfrm>
            <a:off x="5384939" y="1545539"/>
            <a:ext cx="1834039" cy="2300764"/>
          </a:xfrm>
          <a:prstGeom prst="rect">
            <a:avLst/>
          </a:prstGeom>
          <a:ln w="25400">
            <a:miter lim="400000"/>
            <a:headEnd/>
            <a:tailEnd/>
          </a:ln>
          <a:effectLst>
            <a:outerShdw blurRad="254000" dist="127000" dir="5400000" rotWithShape="0">
              <a:srgbClr val="000000">
                <a:alpha val="70000"/>
              </a:srgbClr>
            </a:outerShdw>
          </a:effectLst>
        </p:spPr>
      </p:pic>
      <p:pic>
        <p:nvPicPr>
          <p:cNvPr id="42" name="Picture 2" descr="D:\中心业务介绍ppt\上海应急大会\海洋观测\雷达5.jpg"/>
          <p:cNvPicPr>
            <a:picLocks noChangeAspect="1" noChangeArrowheads="1"/>
          </p:cNvPicPr>
          <p:nvPr/>
        </p:nvPicPr>
        <p:blipFill>
          <a:blip r:embed="rId4"/>
          <a:srcRect/>
          <a:stretch>
            <a:fillRect/>
          </a:stretch>
        </p:blipFill>
        <p:spPr bwMode="auto">
          <a:xfrm>
            <a:off x="7374407" y="3914331"/>
            <a:ext cx="1440000" cy="1096260"/>
          </a:xfrm>
          <a:prstGeom prst="rect">
            <a:avLst/>
          </a:prstGeom>
          <a:noFill/>
          <a:ln w="9525">
            <a:noFill/>
            <a:miter lim="800000"/>
            <a:headEnd/>
            <a:tailEnd/>
          </a:ln>
        </p:spPr>
      </p:pic>
      <p:pic>
        <p:nvPicPr>
          <p:cNvPr id="44" name="Picture 8" descr="otp"/>
          <p:cNvPicPr>
            <a:picLocks noChangeAspect="1" noChangeArrowheads="1"/>
          </p:cNvPicPr>
          <p:nvPr/>
        </p:nvPicPr>
        <p:blipFill>
          <a:blip r:embed="rId5"/>
          <a:srcRect/>
          <a:stretch>
            <a:fillRect/>
          </a:stretch>
        </p:blipFill>
        <p:spPr bwMode="auto">
          <a:xfrm>
            <a:off x="7374345" y="1234595"/>
            <a:ext cx="1440124" cy="1523548"/>
          </a:xfrm>
          <a:prstGeom prst="rect">
            <a:avLst/>
          </a:prstGeom>
          <a:noFill/>
          <a:ln w="9525">
            <a:noFill/>
            <a:miter lim="800000"/>
            <a:headEnd/>
            <a:tailEnd/>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idx="4294967295"/>
          </p:nvPr>
        </p:nvSpPr>
        <p:spPr>
          <a:xfrm>
            <a:off x="1092800" y="372844"/>
            <a:ext cx="6858000" cy="489346"/>
          </a:xfrm>
          <a:prstGeom prst="rect">
            <a:avLst/>
          </a:prstGeom>
        </p:spPr>
        <p:txBody>
          <a:bodyPr>
            <a:normAutofit/>
          </a:bodyPr>
          <a:lstStyle>
            <a:lvl1pPr>
              <a:defRPr sz="4700"/>
            </a:lvl1pPr>
          </a:lstStyle>
          <a:p>
            <a:r>
              <a:rPr sz="2000" b="1" dirty="0">
                <a:solidFill>
                  <a:srgbClr val="002060"/>
                </a:solidFill>
                <a:latin typeface="+mn-lt"/>
                <a:ea typeface="华文楷体" panose="02010600040101010101" charset="-122"/>
                <a:cs typeface="Calibri" panose="020F0502020204030204" pitchFamily="34" charset="0"/>
              </a:rPr>
              <a:t>High Performance Computation Systems</a:t>
            </a:r>
            <a:endParaRPr sz="2000" b="1" dirty="0">
              <a:solidFill>
                <a:srgbClr val="002060"/>
              </a:solidFill>
              <a:latin typeface="+mn-lt"/>
              <a:ea typeface="华文楷体" panose="02010600040101010101" charset="-122"/>
              <a:cs typeface="Calibri" panose="020F0502020204030204" pitchFamily="34" charset="0"/>
            </a:endParaRPr>
          </a:p>
        </p:txBody>
      </p:sp>
      <p:grpSp>
        <p:nvGrpSpPr>
          <p:cNvPr id="187" name="Group 187"/>
          <p:cNvGrpSpPr/>
          <p:nvPr/>
        </p:nvGrpSpPr>
        <p:grpSpPr>
          <a:xfrm>
            <a:off x="5027362" y="1553685"/>
            <a:ext cx="3472793" cy="2171529"/>
            <a:chOff x="0" y="0"/>
            <a:chExt cx="6585442" cy="4117860"/>
          </a:xfrm>
        </p:grpSpPr>
        <p:pic>
          <p:nvPicPr>
            <p:cNvPr id="186" name="pasted-image.pdf"/>
            <p:cNvPicPr>
              <a:picLocks noChangeAspect="1"/>
            </p:cNvPicPr>
            <p:nvPr/>
          </p:nvPicPr>
          <p:blipFill>
            <a:blip r:embed="rId1"/>
            <a:stretch>
              <a:fillRect/>
            </a:stretch>
          </p:blipFill>
          <p:spPr>
            <a:xfrm>
              <a:off x="139700" y="139700"/>
              <a:ext cx="6306043" cy="3838461"/>
            </a:xfrm>
            <a:prstGeom prst="rect">
              <a:avLst/>
            </a:prstGeom>
            <a:ln>
              <a:noFill/>
            </a:ln>
            <a:effectLst/>
          </p:spPr>
        </p:pic>
        <p:pic>
          <p:nvPicPr>
            <p:cNvPr id="185" name="图片 184"/>
            <p:cNvPicPr/>
            <p:nvPr/>
          </p:nvPicPr>
          <p:blipFill>
            <a:blip r:embed="rId2"/>
            <a:stretch>
              <a:fillRect/>
            </a:stretch>
          </p:blipFill>
          <p:spPr>
            <a:xfrm>
              <a:off x="0" y="0"/>
              <a:ext cx="6585443" cy="4117861"/>
            </a:xfrm>
            <a:prstGeom prst="rect">
              <a:avLst/>
            </a:prstGeom>
            <a:effectLst/>
          </p:spPr>
        </p:pic>
      </p:grpSp>
      <p:grpSp>
        <p:nvGrpSpPr>
          <p:cNvPr id="190" name="Group 190"/>
          <p:cNvGrpSpPr/>
          <p:nvPr/>
        </p:nvGrpSpPr>
        <p:grpSpPr>
          <a:xfrm>
            <a:off x="811531" y="1553685"/>
            <a:ext cx="3704129" cy="2171529"/>
            <a:chOff x="0" y="0"/>
            <a:chExt cx="7024123" cy="4117860"/>
          </a:xfrm>
        </p:grpSpPr>
        <p:pic>
          <p:nvPicPr>
            <p:cNvPr id="189" name="pasted-image.pdf"/>
            <p:cNvPicPr>
              <a:picLocks noChangeAspect="1"/>
            </p:cNvPicPr>
            <p:nvPr/>
          </p:nvPicPr>
          <p:blipFill>
            <a:blip r:embed="rId3"/>
            <a:stretch>
              <a:fillRect/>
            </a:stretch>
          </p:blipFill>
          <p:spPr>
            <a:xfrm>
              <a:off x="139700" y="139700"/>
              <a:ext cx="6744724" cy="3838461"/>
            </a:xfrm>
            <a:prstGeom prst="rect">
              <a:avLst/>
            </a:prstGeom>
            <a:ln>
              <a:noFill/>
            </a:ln>
            <a:effectLst/>
          </p:spPr>
        </p:pic>
        <p:pic>
          <p:nvPicPr>
            <p:cNvPr id="188" name="图片 187"/>
            <p:cNvPicPr/>
            <p:nvPr/>
          </p:nvPicPr>
          <p:blipFill>
            <a:blip r:embed="rId4"/>
            <a:stretch>
              <a:fillRect/>
            </a:stretch>
          </p:blipFill>
          <p:spPr>
            <a:xfrm>
              <a:off x="0" y="0"/>
              <a:ext cx="7024124" cy="4117861"/>
            </a:xfrm>
            <a:prstGeom prst="rect">
              <a:avLst/>
            </a:prstGeom>
            <a:effectLst/>
          </p:spPr>
        </p:pic>
      </p:grpSp>
      <p:sp>
        <p:nvSpPr>
          <p:cNvPr id="191" name="Shape 191"/>
          <p:cNvSpPr/>
          <p:nvPr/>
        </p:nvSpPr>
        <p:spPr>
          <a:xfrm>
            <a:off x="6289950" y="1185544"/>
            <a:ext cx="947616" cy="281536"/>
          </a:xfrm>
          <a:prstGeom prst="rect">
            <a:avLst/>
          </a:prstGeom>
          <a:ln w="12700">
            <a:miter lim="400000"/>
          </a:ln>
        </p:spPr>
        <p:txBody>
          <a:bodyPr wrap="none" lIns="26789" tIns="26789" rIns="26789" bIns="26789" anchor="ctr">
            <a:spAutoFit/>
          </a:bodyPr>
          <a:lstStyle/>
          <a:p>
            <a:pPr algn="ctr" defTabSz="307340" hangingPunct="0"/>
            <a:r>
              <a:rPr sz="1480" dirty="0">
                <a:solidFill>
                  <a:prstClr val="black"/>
                </a:solidFill>
                <a:latin typeface="Calibri" panose="020F0502020204030204" pitchFamily="34" charset="0"/>
                <a:ea typeface="华文楷体" panose="02010600040101010101" charset="-122"/>
                <a:cs typeface="Calibri" panose="020F0502020204030204" pitchFamily="34" charset="0"/>
                <a:sym typeface="Helvetica Neue Medium"/>
              </a:rPr>
              <a:t>IBM Cluster</a:t>
            </a:r>
            <a:endParaRPr sz="1480" dirty="0">
              <a:solidFill>
                <a:prstClr val="black"/>
              </a:solidFill>
              <a:latin typeface="Calibri" panose="020F0502020204030204" pitchFamily="34" charset="0"/>
              <a:ea typeface="华文楷体" panose="02010600040101010101" charset="-122"/>
              <a:cs typeface="Calibri" panose="020F0502020204030204" pitchFamily="34" charset="0"/>
              <a:sym typeface="Helvetica Neue Medium"/>
            </a:endParaRPr>
          </a:p>
        </p:txBody>
      </p:sp>
      <p:sp>
        <p:nvSpPr>
          <p:cNvPr id="192" name="Shape 192"/>
          <p:cNvSpPr/>
          <p:nvPr/>
        </p:nvSpPr>
        <p:spPr>
          <a:xfrm>
            <a:off x="2049781" y="1185544"/>
            <a:ext cx="1227628" cy="281536"/>
          </a:xfrm>
          <a:prstGeom prst="rect">
            <a:avLst/>
          </a:prstGeom>
          <a:ln w="12700">
            <a:miter lim="400000"/>
          </a:ln>
        </p:spPr>
        <p:txBody>
          <a:bodyPr wrap="none" lIns="26789" tIns="26789" rIns="26789" bIns="26789" anchor="ctr">
            <a:spAutoFit/>
          </a:bodyPr>
          <a:lstStyle/>
          <a:p>
            <a:pPr algn="ctr" defTabSz="307340" hangingPunct="0"/>
            <a:r>
              <a:rPr sz="1480" dirty="0">
                <a:solidFill>
                  <a:prstClr val="black"/>
                </a:solidFill>
                <a:latin typeface="Calibri" panose="020F0502020204030204" pitchFamily="34" charset="0"/>
                <a:ea typeface="华文楷体" panose="02010600040101010101" charset="-122"/>
                <a:cs typeface="Calibri" panose="020F0502020204030204" pitchFamily="34" charset="0"/>
                <a:sym typeface="Helvetica Neue"/>
              </a:rPr>
              <a:t>Sunway Cluster</a:t>
            </a:r>
            <a:endParaRPr sz="1480" dirty="0">
              <a:solidFill>
                <a:prstClr val="black"/>
              </a:solidFill>
              <a:latin typeface="Calibri" panose="020F0502020204030204" pitchFamily="34" charset="0"/>
              <a:ea typeface="华文楷体" panose="02010600040101010101" charset="-122"/>
              <a:cs typeface="Calibri" panose="020F0502020204030204" pitchFamily="34" charset="0"/>
              <a:sym typeface="Helvetica Neue"/>
            </a:endParaRPr>
          </a:p>
        </p:txBody>
      </p:sp>
      <p:sp>
        <p:nvSpPr>
          <p:cNvPr id="193" name="Shape 193"/>
          <p:cNvSpPr/>
          <p:nvPr/>
        </p:nvSpPr>
        <p:spPr>
          <a:xfrm>
            <a:off x="932644" y="4141886"/>
            <a:ext cx="7178312" cy="736404"/>
          </a:xfrm>
          <a:prstGeom prst="rect">
            <a:avLst/>
          </a:prstGeom>
          <a:ln w="12700">
            <a:miter lim="400000"/>
          </a:ln>
        </p:spPr>
        <p:txBody>
          <a:bodyPr wrap="square" lIns="26789" tIns="26789" rIns="26789" bIns="26789" anchor="ctr">
            <a:spAutoFit/>
          </a:bodyPr>
          <a:lstStyle/>
          <a:p>
            <a:pPr marL="201930" indent="-201930" algn="ctr" defTabSz="307340" hangingPunct="0">
              <a:buSzPct val="28000"/>
              <a:buBlip>
                <a:blip r:embed="rId5"/>
              </a:buBlip>
              <a:defRPr sz="2800"/>
            </a:pPr>
            <a:r>
              <a:rPr sz="1480" dirty="0">
                <a:solidFill>
                  <a:prstClr val="black"/>
                </a:solidFill>
                <a:ea typeface="华文楷体" panose="02010600040101010101" charset="-122"/>
                <a:cs typeface="Calibri" panose="020F0502020204030204" pitchFamily="34" charset="0"/>
                <a:sym typeface="Helvetica Neue Medium"/>
              </a:rPr>
              <a:t>Peak Performance ~ </a:t>
            </a:r>
            <a:r>
              <a:rPr lang="en-US" sz="1480" dirty="0">
                <a:solidFill>
                  <a:prstClr val="black"/>
                </a:solidFill>
                <a:ea typeface="华文楷体" panose="02010600040101010101" charset="-122"/>
                <a:cs typeface="Calibri" panose="020F0502020204030204" pitchFamily="34" charset="0"/>
                <a:sym typeface="Helvetica Neue Medium"/>
              </a:rPr>
              <a:t>350 </a:t>
            </a:r>
            <a:r>
              <a:rPr sz="1480" dirty="0" err="1">
                <a:solidFill>
                  <a:prstClr val="black"/>
                </a:solidFill>
                <a:ea typeface="华文楷体" panose="02010600040101010101" charset="-122"/>
                <a:cs typeface="Calibri" panose="020F0502020204030204" pitchFamily="34" charset="0"/>
                <a:sym typeface="Helvetica Neue Medium"/>
              </a:rPr>
              <a:t>TFlops</a:t>
            </a:r>
            <a:endParaRPr sz="1480" dirty="0">
              <a:solidFill>
                <a:prstClr val="black"/>
              </a:solidFill>
              <a:ea typeface="华文楷体" panose="02010600040101010101" charset="-122"/>
              <a:cs typeface="Calibri" panose="020F0502020204030204" pitchFamily="34" charset="0"/>
              <a:sym typeface="Helvetica Neue Medium"/>
            </a:endParaRPr>
          </a:p>
          <a:p>
            <a:pPr marL="201930" indent="-201930" algn="ctr" defTabSz="307340" hangingPunct="0">
              <a:buSzPct val="28000"/>
              <a:buBlip>
                <a:blip r:embed="rId5"/>
              </a:buBlip>
              <a:defRPr sz="2800"/>
            </a:pPr>
            <a:r>
              <a:rPr sz="1480" dirty="0">
                <a:solidFill>
                  <a:prstClr val="black"/>
                </a:solidFill>
                <a:ea typeface="华文楷体" panose="02010600040101010101" charset="-122"/>
                <a:cs typeface="Calibri" panose="020F0502020204030204" pitchFamily="34" charset="0"/>
                <a:sym typeface="Helvetica Neue Medium"/>
              </a:rPr>
              <a:t>Online Storage ~ </a:t>
            </a:r>
            <a:r>
              <a:rPr lang="en-US" altLang="zh-CN" sz="1480" dirty="0">
                <a:solidFill>
                  <a:prstClr val="black"/>
                </a:solidFill>
                <a:ea typeface="华文楷体" panose="02010600040101010101" charset="-122"/>
                <a:cs typeface="Calibri" panose="020F0502020204030204" pitchFamily="34" charset="0"/>
                <a:sym typeface="Helvetica Neue Medium"/>
              </a:rPr>
              <a:t>10</a:t>
            </a:r>
            <a:r>
              <a:rPr sz="1480" dirty="0">
                <a:solidFill>
                  <a:prstClr val="black"/>
                </a:solidFill>
                <a:ea typeface="华文楷体" panose="02010600040101010101" charset="-122"/>
                <a:cs typeface="Calibri" panose="020F0502020204030204" pitchFamily="34" charset="0"/>
                <a:sym typeface="Helvetica Neue Medium"/>
              </a:rPr>
              <a:t>00 TB</a:t>
            </a:r>
            <a:endParaRPr sz="1480" dirty="0">
              <a:solidFill>
                <a:prstClr val="black"/>
              </a:solidFill>
              <a:ea typeface="华文楷体" panose="02010600040101010101" charset="-122"/>
              <a:cs typeface="Calibri" panose="020F0502020204030204" pitchFamily="34" charset="0"/>
              <a:sym typeface="Helvetica Neue Medium"/>
            </a:endParaRPr>
          </a:p>
          <a:p>
            <a:pPr marL="201930" indent="-201930" algn="ctr" defTabSz="307340" hangingPunct="0">
              <a:buSzPct val="28000"/>
              <a:buBlip>
                <a:blip r:embed="rId5"/>
              </a:buBlip>
              <a:defRPr sz="2800"/>
            </a:pPr>
            <a:r>
              <a:rPr sz="1480" dirty="0">
                <a:solidFill>
                  <a:prstClr val="black"/>
                </a:solidFill>
                <a:ea typeface="华文楷体" panose="02010600040101010101" charset="-122"/>
                <a:cs typeface="Calibri" panose="020F0502020204030204" pitchFamily="34" charset="0"/>
                <a:sym typeface="Helvetica Neue Medium"/>
              </a:rPr>
              <a:t>Supporting ~ 100 numerical forecast systems</a:t>
            </a:r>
            <a:endParaRPr sz="1480" dirty="0">
              <a:solidFill>
                <a:prstClr val="black"/>
              </a:solidFill>
              <a:ea typeface="华文楷体" panose="02010600040101010101" charset="-122"/>
              <a:cs typeface="Calibri" panose="020F0502020204030204" pitchFamily="34" charset="0"/>
              <a:sym typeface="Helvetica Neue Medium"/>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336561" y="1245250"/>
            <a:ext cx="5291761" cy="3656711"/>
            <a:chOff x="0" y="0"/>
            <a:chExt cx="3245228" cy="2307500"/>
          </a:xfrm>
        </p:grpSpPr>
        <p:sp>
          <p:nvSpPr>
            <p:cNvPr id="6" name="梯形 5"/>
            <p:cNvSpPr/>
            <p:nvPr>
              <p:custDataLst>
                <p:tags r:id="rId2"/>
              </p:custDataLst>
            </p:nvPr>
          </p:nvSpPr>
          <p:spPr>
            <a:xfrm rot="16200000">
              <a:off x="-25810" y="1134473"/>
              <a:ext cx="450876" cy="127258"/>
            </a:xfrm>
            <a:prstGeom prst="trapezoid">
              <a:avLst>
                <a:gd name="adj" fmla="val 24492"/>
              </a:avLst>
            </a:prstGeom>
            <a:solidFill>
              <a:sysClr val="window" lastClr="FFFFFF">
                <a:lumMod val="85000"/>
              </a:sysClr>
            </a:solidFill>
            <a:ln w="12700" cap="flat" cmpd="sng" algn="ctr">
              <a:noFill/>
              <a:prstDash val="solid"/>
              <a:miter lim="800000"/>
            </a:ln>
            <a:effectLst/>
          </p:spPr>
          <p:txBody>
            <a:bodyPr rtlCol="0" anchor="ctr"/>
            <a:lstStyle/>
            <a:p>
              <a:endParaRPr lang="zh-CN" altLang="en-US" sz="1200">
                <a:solidFill>
                  <a:srgbClr val="000000"/>
                </a:solidFill>
              </a:endParaRPr>
            </a:p>
          </p:txBody>
        </p:sp>
        <p:pic>
          <p:nvPicPr>
            <p:cNvPr id="7" name="图片 6"/>
            <p:cNvPicPr>
              <a:picLocks noChangeAspect="1"/>
            </p:cNvPicPr>
            <p:nvPr>
              <p:custDataLst>
                <p:tags r:id="rId3"/>
              </p:custDataLst>
            </p:nvPr>
          </p:nvPicPr>
          <p:blipFill rotWithShape="1">
            <a:blip r:embed="rId4"/>
            <a:srcRect l="79164" t="15523" b="15959"/>
            <a:stretch>
              <a:fillRect/>
            </a:stretch>
          </p:blipFill>
          <p:spPr>
            <a:xfrm rot="10800000">
              <a:off x="127211" y="896414"/>
              <a:ext cx="134316" cy="603375"/>
            </a:xfrm>
            <a:prstGeom prst="rect">
              <a:avLst/>
            </a:prstGeom>
          </p:spPr>
        </p:pic>
        <p:sp>
          <p:nvSpPr>
            <p:cNvPr id="10" name="任意多边形 9"/>
            <p:cNvSpPr/>
            <p:nvPr>
              <p:custDataLst>
                <p:tags r:id="rId5"/>
              </p:custDataLst>
            </p:nvPr>
          </p:nvSpPr>
          <p:spPr>
            <a:xfrm>
              <a:off x="135998" y="1004505"/>
              <a:ext cx="911941" cy="387193"/>
            </a:xfrm>
            <a:custGeom>
              <a:avLst/>
              <a:gdLst>
                <a:gd name="connsiteX0" fmla="*/ 0 w 2598058"/>
                <a:gd name="connsiteY0" fmla="*/ 0 h 1103086"/>
                <a:gd name="connsiteX1" fmla="*/ 2046515 w 2598058"/>
                <a:gd name="connsiteY1" fmla="*/ 0 h 1103086"/>
                <a:gd name="connsiteX2" fmla="*/ 2598058 w 2598058"/>
                <a:gd name="connsiteY2" fmla="*/ 551543 h 1103086"/>
                <a:gd name="connsiteX3" fmla="*/ 2046515 w 2598058"/>
                <a:gd name="connsiteY3" fmla="*/ 1103086 h 1103086"/>
                <a:gd name="connsiteX4" fmla="*/ 0 w 2598058"/>
                <a:gd name="connsiteY4" fmla="*/ 1103086 h 110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058" h="1103086">
                  <a:moveTo>
                    <a:pt x="0" y="0"/>
                  </a:moveTo>
                  <a:lnTo>
                    <a:pt x="2046515" y="0"/>
                  </a:lnTo>
                  <a:cubicBezTo>
                    <a:pt x="2351124" y="0"/>
                    <a:pt x="2598058" y="246934"/>
                    <a:pt x="2598058" y="551543"/>
                  </a:cubicBezTo>
                  <a:cubicBezTo>
                    <a:pt x="2598058" y="856152"/>
                    <a:pt x="2351124" y="1103086"/>
                    <a:pt x="2046515" y="1103086"/>
                  </a:cubicBezTo>
                  <a:lnTo>
                    <a:pt x="0" y="1103086"/>
                  </a:lnTo>
                  <a:close/>
                </a:path>
              </a:pathLst>
            </a:cu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11" name="任意多边形 10"/>
            <p:cNvSpPr/>
            <p:nvPr>
              <p:custDataLst>
                <p:tags r:id="rId6"/>
              </p:custDataLst>
            </p:nvPr>
          </p:nvSpPr>
          <p:spPr>
            <a:xfrm>
              <a:off x="155103" y="1029921"/>
              <a:ext cx="862269" cy="336360"/>
            </a:xfrm>
            <a:custGeom>
              <a:avLst/>
              <a:gdLst>
                <a:gd name="connsiteX0" fmla="*/ 0 w 2598058"/>
                <a:gd name="connsiteY0" fmla="*/ 0 h 1103086"/>
                <a:gd name="connsiteX1" fmla="*/ 2046515 w 2598058"/>
                <a:gd name="connsiteY1" fmla="*/ 0 h 1103086"/>
                <a:gd name="connsiteX2" fmla="*/ 2598058 w 2598058"/>
                <a:gd name="connsiteY2" fmla="*/ 551543 h 1103086"/>
                <a:gd name="connsiteX3" fmla="*/ 2046515 w 2598058"/>
                <a:gd name="connsiteY3" fmla="*/ 1103086 h 1103086"/>
                <a:gd name="connsiteX4" fmla="*/ 0 w 2598058"/>
                <a:gd name="connsiteY4" fmla="*/ 1103086 h 110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058" h="1103086">
                  <a:moveTo>
                    <a:pt x="0" y="0"/>
                  </a:moveTo>
                  <a:lnTo>
                    <a:pt x="2046515" y="0"/>
                  </a:lnTo>
                  <a:cubicBezTo>
                    <a:pt x="2351124" y="0"/>
                    <a:pt x="2598058" y="246934"/>
                    <a:pt x="2598058" y="551543"/>
                  </a:cubicBezTo>
                  <a:cubicBezTo>
                    <a:pt x="2598058" y="856152"/>
                    <a:pt x="2351124" y="1103086"/>
                    <a:pt x="2046515" y="1103086"/>
                  </a:cubicBezTo>
                  <a:lnTo>
                    <a:pt x="0" y="1103086"/>
                  </a:lnTo>
                  <a:close/>
                </a:path>
              </a:pathLst>
            </a:custGeom>
            <a:solidFill>
              <a:srgbClr val="4E67C8"/>
            </a:solidFill>
            <a:ln w="12700" cap="flat" cmpd="sng" algn="ctr">
              <a:noFill/>
              <a:prstDash val="solid"/>
              <a:miter lim="800000"/>
            </a:ln>
            <a:effectLst/>
          </p:spPr>
          <p:txBody>
            <a:bodyPr lIns="0" tIns="0" rIns="0" bIns="0" rtlCol="0" anchor="ctr">
              <a:noAutofit/>
            </a:bodyPr>
            <a:lstStyle/>
            <a:p>
              <a:pPr algn="ctr">
                <a:lnSpc>
                  <a:spcPct val="80000"/>
                </a:lnSpc>
              </a:pPr>
              <a:r>
                <a:rPr lang="en-US" altLang="zh-CN" sz="1600" b="1" dirty="0">
                  <a:solidFill>
                    <a:srgbClr val="FFFFFF"/>
                  </a:solidFill>
                </a:rPr>
                <a:t>products</a:t>
              </a:r>
              <a:endParaRPr lang="en-US" altLang="zh-CN" sz="1600" b="1" dirty="0">
                <a:solidFill>
                  <a:srgbClr val="FFFFFF"/>
                </a:solidFill>
              </a:endParaRPr>
            </a:p>
          </p:txBody>
        </p:sp>
        <p:sp>
          <p:nvSpPr>
            <p:cNvPr id="12" name="直角三角形 11"/>
            <p:cNvSpPr/>
            <p:nvPr>
              <p:custDataLst>
                <p:tags r:id="rId7"/>
              </p:custDataLst>
            </p:nvPr>
          </p:nvSpPr>
          <p:spPr>
            <a:xfrm rot="13413707">
              <a:off x="0" y="1053741"/>
              <a:ext cx="266459" cy="285445"/>
            </a:xfrm>
            <a:prstGeom prst="rtTriangle">
              <a:avLst/>
            </a:prstGeom>
            <a:solidFill>
              <a:srgbClr val="B4DCFA"/>
            </a:solidFill>
            <a:ln w="12700" cap="flat" cmpd="sng" algn="ctr">
              <a:noFill/>
              <a:prstDash val="solid"/>
              <a:miter lim="800000"/>
            </a:ln>
            <a:effectLst>
              <a:outerShdw blurRad="50800" dist="38100" algn="l" rotWithShape="0">
                <a:prstClr val="black">
                  <a:alpha val="40000"/>
                </a:prstClr>
              </a:outerShdw>
            </a:effectLst>
          </p:spPr>
          <p:txBody>
            <a:bodyPr rtlCol="0" anchor="ctr"/>
            <a:lstStyle/>
            <a:p>
              <a:endParaRPr lang="zh-CN" altLang="en-US" sz="1200">
                <a:solidFill>
                  <a:srgbClr val="000000"/>
                </a:solidFill>
              </a:endParaRPr>
            </a:p>
          </p:txBody>
        </p:sp>
        <p:sp>
          <p:nvSpPr>
            <p:cNvPr id="13" name="圆角矩形 12"/>
            <p:cNvSpPr/>
            <p:nvPr>
              <p:custDataLst>
                <p:tags r:id="rId8"/>
              </p:custDataLst>
            </p:nvPr>
          </p:nvSpPr>
          <p:spPr>
            <a:xfrm>
              <a:off x="1067045" y="450210"/>
              <a:ext cx="784436" cy="275307"/>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14" name="圆角矩形 13"/>
            <p:cNvSpPr/>
            <p:nvPr>
              <p:custDataLst>
                <p:tags r:id="rId9"/>
              </p:custDataLst>
            </p:nvPr>
          </p:nvSpPr>
          <p:spPr>
            <a:xfrm>
              <a:off x="1067046" y="463474"/>
              <a:ext cx="784380" cy="249377"/>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ts val="1350"/>
                </a:lnSpc>
              </a:pPr>
              <a:r>
                <a:rPr lang="en-US" altLang="zh-CN" sz="1200" dirty="0">
                  <a:solidFill>
                    <a:srgbClr val="FFFFFF"/>
                  </a:solidFill>
                </a:rPr>
                <a:t>marine </a:t>
              </a:r>
              <a:r>
                <a:rPr lang="en-US" altLang="zh-CN" sz="1200" dirty="0" err="1">
                  <a:solidFill>
                    <a:srgbClr val="FFFFFF"/>
                  </a:solidFill>
                </a:rPr>
                <a:t>Envi</a:t>
              </a:r>
              <a:r>
                <a:rPr lang="en-US" altLang="zh-CN" sz="1200" dirty="0">
                  <a:solidFill>
                    <a:srgbClr val="FFFFFF"/>
                  </a:solidFill>
                </a:rPr>
                <a:t>. forecast</a:t>
              </a:r>
              <a:endParaRPr lang="en-US" altLang="zh-CN" sz="1200" dirty="0">
                <a:solidFill>
                  <a:srgbClr val="FFFFFF"/>
                </a:solidFill>
              </a:endParaRPr>
            </a:p>
          </p:txBody>
        </p:sp>
        <p:sp>
          <p:nvSpPr>
            <p:cNvPr id="15" name="圆角矩形 15"/>
            <p:cNvSpPr/>
            <p:nvPr>
              <p:custDataLst>
                <p:tags r:id="rId10"/>
              </p:custDataLst>
            </p:nvPr>
          </p:nvSpPr>
          <p:spPr>
            <a:xfrm>
              <a:off x="1364933" y="857035"/>
              <a:ext cx="784436" cy="275307"/>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16" name="圆角矩形 16"/>
            <p:cNvSpPr/>
            <p:nvPr>
              <p:custDataLst>
                <p:tags r:id="rId11"/>
              </p:custDataLst>
            </p:nvPr>
          </p:nvSpPr>
          <p:spPr>
            <a:xfrm>
              <a:off x="1392146" y="882994"/>
              <a:ext cx="730010" cy="223391"/>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altLang="zh-CN" sz="1200" dirty="0">
                  <a:solidFill>
                    <a:srgbClr val="FFFFFF"/>
                  </a:solidFill>
                </a:rPr>
                <a:t>marine disaster warning</a:t>
              </a:r>
              <a:endParaRPr lang="en-US" altLang="zh-CN" sz="1200" dirty="0">
                <a:solidFill>
                  <a:srgbClr val="FFFFFF"/>
                </a:solidFill>
              </a:endParaRPr>
            </a:p>
          </p:txBody>
        </p:sp>
        <p:sp>
          <p:nvSpPr>
            <p:cNvPr id="17" name="圆角矩形 18"/>
            <p:cNvSpPr/>
            <p:nvPr>
              <p:custDataLst>
                <p:tags r:id="rId12"/>
              </p:custDataLst>
            </p:nvPr>
          </p:nvSpPr>
          <p:spPr>
            <a:xfrm>
              <a:off x="1364933" y="1263861"/>
              <a:ext cx="784436" cy="275307"/>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18" name="圆角矩形 19"/>
            <p:cNvSpPr/>
            <p:nvPr>
              <p:custDataLst>
                <p:tags r:id="rId13"/>
              </p:custDataLst>
            </p:nvPr>
          </p:nvSpPr>
          <p:spPr>
            <a:xfrm>
              <a:off x="1392146" y="1289820"/>
              <a:ext cx="730010" cy="223391"/>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altLang="zh-CN" sz="1200" dirty="0">
                  <a:solidFill>
                    <a:srgbClr val="FFFFFF"/>
                  </a:solidFill>
                </a:rPr>
                <a:t>marine weather</a:t>
              </a:r>
              <a:endParaRPr lang="en-US" altLang="zh-CN" sz="1200" dirty="0">
                <a:solidFill>
                  <a:srgbClr val="FFFFFF"/>
                </a:solidFill>
              </a:endParaRPr>
            </a:p>
          </p:txBody>
        </p:sp>
        <p:sp>
          <p:nvSpPr>
            <p:cNvPr id="19" name="圆角矩形 21"/>
            <p:cNvSpPr/>
            <p:nvPr>
              <p:custDataLst>
                <p:tags r:id="rId14"/>
              </p:custDataLst>
            </p:nvPr>
          </p:nvSpPr>
          <p:spPr>
            <a:xfrm>
              <a:off x="1067045" y="1670686"/>
              <a:ext cx="784436" cy="275307"/>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20" name="圆角矩形 22"/>
            <p:cNvSpPr/>
            <p:nvPr>
              <p:custDataLst>
                <p:tags r:id="rId15"/>
              </p:custDataLst>
            </p:nvPr>
          </p:nvSpPr>
          <p:spPr>
            <a:xfrm>
              <a:off x="1094259" y="1696645"/>
              <a:ext cx="730010" cy="223391"/>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altLang="zh-CN" sz="1200" dirty="0">
                  <a:solidFill>
                    <a:srgbClr val="FFFFFF"/>
                  </a:solidFill>
                </a:rPr>
                <a:t>emergency forecast </a:t>
              </a:r>
              <a:endParaRPr lang="en-US" altLang="zh-CN" sz="1200" dirty="0">
                <a:solidFill>
                  <a:srgbClr val="FFFFFF"/>
                </a:solidFill>
              </a:endParaRPr>
            </a:p>
          </p:txBody>
        </p:sp>
        <p:sp>
          <p:nvSpPr>
            <p:cNvPr id="21" name="弧形 20"/>
            <p:cNvSpPr/>
            <p:nvPr>
              <p:custDataLst>
                <p:tags r:id="rId16"/>
              </p:custDataLst>
            </p:nvPr>
          </p:nvSpPr>
          <p:spPr>
            <a:xfrm rot="2700000">
              <a:off x="396096" y="803076"/>
              <a:ext cx="815490" cy="815490"/>
            </a:xfrm>
            <a:prstGeom prst="arc">
              <a:avLst>
                <a:gd name="adj1" fmla="val 15672827"/>
                <a:gd name="adj2" fmla="val 700504"/>
              </a:avLst>
            </a:prstGeom>
            <a:noFill/>
            <a:ln w="19050" cap="flat" cmpd="sng" algn="ctr">
              <a:solidFill>
                <a:srgbClr val="A7EA52"/>
              </a:solidFill>
              <a:prstDash val="solid"/>
              <a:miter lim="800000"/>
            </a:ln>
            <a:effectLst/>
          </p:spPr>
          <p:txBody>
            <a:bodyPr rtlCol="0" anchor="ctr"/>
            <a:lstStyle/>
            <a:p>
              <a:endParaRPr lang="zh-CN" altLang="en-US" sz="1200">
                <a:solidFill>
                  <a:srgbClr val="000000"/>
                </a:solidFill>
              </a:endParaRPr>
            </a:p>
          </p:txBody>
        </p:sp>
        <p:sp>
          <p:nvSpPr>
            <p:cNvPr id="22" name="左中括号 21"/>
            <p:cNvSpPr/>
            <p:nvPr>
              <p:custDataLst>
                <p:tags r:id="rId17"/>
              </p:custDataLst>
            </p:nvPr>
          </p:nvSpPr>
          <p:spPr>
            <a:xfrm>
              <a:off x="1971275" y="119088"/>
              <a:ext cx="116533" cy="310359"/>
            </a:xfrm>
            <a:prstGeom prst="leftBracket">
              <a:avLst/>
            </a:prstGeom>
            <a:noFill/>
            <a:ln w="19050" cap="flat" cmpd="sng" algn="ctr">
              <a:solidFill>
                <a:srgbClr val="A7EA52"/>
              </a:solidFill>
              <a:prstDash val="solid"/>
              <a:miter lim="800000"/>
            </a:ln>
            <a:effectLst/>
          </p:spPr>
          <p:txBody>
            <a:bodyPr rtlCol="0" anchor="ctr"/>
            <a:lstStyle/>
            <a:p>
              <a:endParaRPr lang="zh-CN" altLang="en-US" sz="1200">
                <a:solidFill>
                  <a:srgbClr val="000000"/>
                </a:solidFill>
              </a:endParaRPr>
            </a:p>
          </p:txBody>
        </p:sp>
        <p:sp>
          <p:nvSpPr>
            <p:cNvPr id="23" name="圆角矩形 26"/>
            <p:cNvSpPr/>
            <p:nvPr>
              <p:custDataLst>
                <p:tags r:id="rId18"/>
              </p:custDataLst>
            </p:nvPr>
          </p:nvSpPr>
          <p:spPr>
            <a:xfrm>
              <a:off x="2145386" y="0"/>
              <a:ext cx="678628" cy="238173"/>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24" name="圆角矩形 27"/>
            <p:cNvSpPr/>
            <p:nvPr>
              <p:custDataLst>
                <p:tags r:id="rId19"/>
              </p:custDataLst>
            </p:nvPr>
          </p:nvSpPr>
          <p:spPr>
            <a:xfrm>
              <a:off x="2171406" y="22457"/>
              <a:ext cx="631543" cy="193259"/>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altLang="zh-CN" sz="1200" dirty="0">
                  <a:solidFill>
                    <a:srgbClr val="FFFFFF"/>
                  </a:solidFill>
                </a:rPr>
                <a:t>temperature</a:t>
              </a:r>
              <a:endParaRPr lang="en-US" altLang="zh-CN" sz="1200" dirty="0">
                <a:solidFill>
                  <a:srgbClr val="FFFFFF"/>
                </a:solidFill>
              </a:endParaRPr>
            </a:p>
          </p:txBody>
        </p:sp>
        <p:sp>
          <p:nvSpPr>
            <p:cNvPr id="25" name="圆角矩形 29"/>
            <p:cNvSpPr/>
            <p:nvPr>
              <p:custDataLst>
                <p:tags r:id="rId20"/>
              </p:custDataLst>
            </p:nvPr>
          </p:nvSpPr>
          <p:spPr>
            <a:xfrm>
              <a:off x="2145386" y="297504"/>
              <a:ext cx="678628" cy="238173"/>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27" name="圆角矩形 30"/>
            <p:cNvSpPr/>
            <p:nvPr>
              <p:custDataLst>
                <p:tags r:id="rId21"/>
              </p:custDataLst>
            </p:nvPr>
          </p:nvSpPr>
          <p:spPr>
            <a:xfrm>
              <a:off x="2168929" y="319961"/>
              <a:ext cx="631543" cy="193259"/>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altLang="zh-CN" sz="1200" dirty="0">
                  <a:solidFill>
                    <a:srgbClr val="FFFFFF"/>
                  </a:solidFill>
                </a:rPr>
                <a:t>current </a:t>
              </a:r>
              <a:endParaRPr lang="en-US" altLang="zh-CN" sz="1200" dirty="0">
                <a:solidFill>
                  <a:srgbClr val="FFFFFF"/>
                </a:solidFill>
              </a:endParaRPr>
            </a:p>
          </p:txBody>
        </p:sp>
        <p:sp>
          <p:nvSpPr>
            <p:cNvPr id="28" name="左中括号 27"/>
            <p:cNvSpPr/>
            <p:nvPr>
              <p:custDataLst>
                <p:tags r:id="rId22"/>
              </p:custDataLst>
            </p:nvPr>
          </p:nvSpPr>
          <p:spPr>
            <a:xfrm>
              <a:off x="2392489" y="724250"/>
              <a:ext cx="116533" cy="310359"/>
            </a:xfrm>
            <a:prstGeom prst="leftBracket">
              <a:avLst/>
            </a:prstGeom>
            <a:noFill/>
            <a:ln w="19050" cap="flat" cmpd="sng" algn="ctr">
              <a:solidFill>
                <a:srgbClr val="A7EA52"/>
              </a:solidFill>
              <a:prstDash val="solid"/>
              <a:miter lim="800000"/>
            </a:ln>
            <a:effectLst/>
          </p:spPr>
          <p:txBody>
            <a:bodyPr rtlCol="0" anchor="ctr"/>
            <a:lstStyle/>
            <a:p>
              <a:endParaRPr lang="zh-CN" altLang="en-US" sz="1200">
                <a:solidFill>
                  <a:srgbClr val="000000"/>
                </a:solidFill>
              </a:endParaRPr>
            </a:p>
          </p:txBody>
        </p:sp>
        <p:sp>
          <p:nvSpPr>
            <p:cNvPr id="29" name="圆角矩形 38"/>
            <p:cNvSpPr/>
            <p:nvPr>
              <p:custDataLst>
                <p:tags r:id="rId23"/>
              </p:custDataLst>
            </p:nvPr>
          </p:nvSpPr>
          <p:spPr>
            <a:xfrm>
              <a:off x="2566600" y="605162"/>
              <a:ext cx="678628" cy="238173"/>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30" name="圆角矩形 39"/>
            <p:cNvSpPr/>
            <p:nvPr>
              <p:custDataLst>
                <p:tags r:id="rId24"/>
              </p:custDataLst>
            </p:nvPr>
          </p:nvSpPr>
          <p:spPr>
            <a:xfrm>
              <a:off x="2590143" y="627619"/>
              <a:ext cx="631543" cy="193259"/>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sz="1200" dirty="0">
                  <a:solidFill>
                    <a:srgbClr val="FFFFFF"/>
                  </a:solidFill>
                </a:rPr>
                <a:t>storm surge</a:t>
              </a:r>
              <a:endParaRPr lang="en-US" sz="1200" dirty="0">
                <a:solidFill>
                  <a:srgbClr val="FFFFFF"/>
                </a:solidFill>
              </a:endParaRPr>
            </a:p>
          </p:txBody>
        </p:sp>
        <p:sp>
          <p:nvSpPr>
            <p:cNvPr id="31" name="圆角矩形 36"/>
            <p:cNvSpPr/>
            <p:nvPr>
              <p:custDataLst>
                <p:tags r:id="rId25"/>
              </p:custDataLst>
            </p:nvPr>
          </p:nvSpPr>
          <p:spPr>
            <a:xfrm>
              <a:off x="2566600" y="902666"/>
              <a:ext cx="678628" cy="238173"/>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32" name="圆角矩形 37"/>
            <p:cNvSpPr/>
            <p:nvPr>
              <p:custDataLst>
                <p:tags r:id="rId26"/>
              </p:custDataLst>
            </p:nvPr>
          </p:nvSpPr>
          <p:spPr>
            <a:xfrm>
              <a:off x="2590143" y="925123"/>
              <a:ext cx="631543" cy="193259"/>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sz="1200" dirty="0">
                  <a:solidFill>
                    <a:srgbClr val="FFFFFF"/>
                  </a:solidFill>
                </a:rPr>
                <a:t>wave</a:t>
              </a:r>
              <a:endParaRPr lang="en-US" sz="1200" dirty="0">
                <a:solidFill>
                  <a:srgbClr val="FFFFFF"/>
                </a:solidFill>
              </a:endParaRPr>
            </a:p>
          </p:txBody>
        </p:sp>
        <p:sp>
          <p:nvSpPr>
            <p:cNvPr id="33" name="左中括号 32"/>
            <p:cNvSpPr/>
            <p:nvPr>
              <p:custDataLst>
                <p:tags r:id="rId27"/>
              </p:custDataLst>
            </p:nvPr>
          </p:nvSpPr>
          <p:spPr>
            <a:xfrm>
              <a:off x="2392489" y="1314858"/>
              <a:ext cx="116533" cy="310359"/>
            </a:xfrm>
            <a:prstGeom prst="leftBracket">
              <a:avLst/>
            </a:prstGeom>
            <a:noFill/>
            <a:ln w="19050" cap="flat" cmpd="sng" algn="ctr">
              <a:solidFill>
                <a:srgbClr val="A7EA52"/>
              </a:solidFill>
              <a:prstDash val="solid"/>
              <a:miter lim="800000"/>
            </a:ln>
            <a:effectLst/>
          </p:spPr>
          <p:txBody>
            <a:bodyPr rtlCol="0" anchor="ctr"/>
            <a:lstStyle/>
            <a:p>
              <a:endParaRPr lang="zh-CN" altLang="en-US" sz="1200">
                <a:solidFill>
                  <a:srgbClr val="000000"/>
                </a:solidFill>
              </a:endParaRPr>
            </a:p>
          </p:txBody>
        </p:sp>
        <p:sp>
          <p:nvSpPr>
            <p:cNvPr id="34" name="圆角矩形 46"/>
            <p:cNvSpPr/>
            <p:nvPr>
              <p:custDataLst>
                <p:tags r:id="rId28"/>
              </p:custDataLst>
            </p:nvPr>
          </p:nvSpPr>
          <p:spPr>
            <a:xfrm>
              <a:off x="2566600" y="1195770"/>
              <a:ext cx="678628" cy="238173"/>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35" name="圆角矩形 47"/>
            <p:cNvSpPr/>
            <p:nvPr>
              <p:custDataLst>
                <p:tags r:id="rId29"/>
              </p:custDataLst>
            </p:nvPr>
          </p:nvSpPr>
          <p:spPr>
            <a:xfrm>
              <a:off x="2590143" y="1230051"/>
              <a:ext cx="631543" cy="193259"/>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sz="1200" dirty="0">
                  <a:solidFill>
                    <a:srgbClr val="FFFFFF"/>
                  </a:solidFill>
                </a:rPr>
                <a:t>tsunami</a:t>
              </a:r>
              <a:endParaRPr lang="en-US" sz="1200" dirty="0">
                <a:solidFill>
                  <a:srgbClr val="FFFFFF"/>
                </a:solidFill>
              </a:endParaRPr>
            </a:p>
          </p:txBody>
        </p:sp>
        <p:sp>
          <p:nvSpPr>
            <p:cNvPr id="36" name="圆角矩形 44"/>
            <p:cNvSpPr/>
            <p:nvPr>
              <p:custDataLst>
                <p:tags r:id="rId30"/>
              </p:custDataLst>
            </p:nvPr>
          </p:nvSpPr>
          <p:spPr>
            <a:xfrm>
              <a:off x="2566600" y="1493274"/>
              <a:ext cx="678628" cy="238173"/>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37" name="圆角矩形 45"/>
            <p:cNvSpPr/>
            <p:nvPr>
              <p:custDataLst>
                <p:tags r:id="rId31"/>
              </p:custDataLst>
            </p:nvPr>
          </p:nvSpPr>
          <p:spPr>
            <a:xfrm>
              <a:off x="2590143" y="1515731"/>
              <a:ext cx="631543" cy="193259"/>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sz="1200" dirty="0">
                  <a:solidFill>
                    <a:srgbClr val="FFFFFF"/>
                  </a:solidFill>
                </a:rPr>
                <a:t>sea ice</a:t>
              </a:r>
              <a:endParaRPr lang="en-US" sz="1200" dirty="0">
                <a:solidFill>
                  <a:srgbClr val="FFFFFF"/>
                </a:solidFill>
              </a:endParaRPr>
            </a:p>
          </p:txBody>
        </p:sp>
        <p:sp>
          <p:nvSpPr>
            <p:cNvPr id="38" name="左中括号 37"/>
            <p:cNvSpPr/>
            <p:nvPr>
              <p:custDataLst>
                <p:tags r:id="rId32"/>
              </p:custDataLst>
            </p:nvPr>
          </p:nvSpPr>
          <p:spPr>
            <a:xfrm>
              <a:off x="1971275" y="1890911"/>
              <a:ext cx="116533" cy="310359"/>
            </a:xfrm>
            <a:prstGeom prst="leftBracket">
              <a:avLst/>
            </a:prstGeom>
            <a:noFill/>
            <a:ln w="19050" cap="flat" cmpd="sng" algn="ctr">
              <a:solidFill>
                <a:srgbClr val="A7EA52"/>
              </a:solidFill>
              <a:prstDash val="solid"/>
              <a:miter lim="800000"/>
            </a:ln>
            <a:effectLst/>
          </p:spPr>
          <p:txBody>
            <a:bodyPr rtlCol="0" anchor="ctr"/>
            <a:lstStyle/>
            <a:p>
              <a:endParaRPr lang="zh-CN" altLang="en-US" sz="1200">
                <a:solidFill>
                  <a:srgbClr val="000000"/>
                </a:solidFill>
              </a:endParaRPr>
            </a:p>
          </p:txBody>
        </p:sp>
        <p:sp>
          <p:nvSpPr>
            <p:cNvPr id="39" name="圆角矩形 54"/>
            <p:cNvSpPr/>
            <p:nvPr>
              <p:custDataLst>
                <p:tags r:id="rId33"/>
              </p:custDataLst>
            </p:nvPr>
          </p:nvSpPr>
          <p:spPr>
            <a:xfrm>
              <a:off x="2145386" y="1771823"/>
              <a:ext cx="678628" cy="238173"/>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40" name="圆角矩形 55"/>
            <p:cNvSpPr/>
            <p:nvPr>
              <p:custDataLst>
                <p:tags r:id="rId34"/>
              </p:custDataLst>
            </p:nvPr>
          </p:nvSpPr>
          <p:spPr>
            <a:xfrm>
              <a:off x="2168929" y="1794280"/>
              <a:ext cx="631543" cy="193259"/>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sz="1200" dirty="0">
                  <a:solidFill>
                    <a:srgbClr val="FFFFFF"/>
                  </a:solidFill>
                </a:rPr>
                <a:t>oil spill</a:t>
              </a:r>
              <a:endParaRPr lang="en-US" sz="1200" dirty="0">
                <a:solidFill>
                  <a:srgbClr val="FFFFFF"/>
                </a:solidFill>
              </a:endParaRPr>
            </a:p>
          </p:txBody>
        </p:sp>
        <p:sp>
          <p:nvSpPr>
            <p:cNvPr id="41" name="圆角矩形 52"/>
            <p:cNvSpPr/>
            <p:nvPr>
              <p:custDataLst>
                <p:tags r:id="rId35"/>
              </p:custDataLst>
            </p:nvPr>
          </p:nvSpPr>
          <p:spPr>
            <a:xfrm>
              <a:off x="2145386" y="2069327"/>
              <a:ext cx="678628" cy="238173"/>
            </a:xfrm>
            <a:prstGeom prst="roundRect">
              <a:avLst>
                <a:gd name="adj" fmla="val 50000"/>
              </a:avLst>
            </a:prstGeom>
            <a:solidFill>
              <a:srgbClr val="FFFFFF"/>
            </a:solidFill>
            <a:ln w="12700" cap="flat" cmpd="sng" algn="ctr">
              <a:noFill/>
              <a:prstDash val="solid"/>
              <a:miter lim="800000"/>
            </a:ln>
            <a:effectLst>
              <a:glow rad="127000">
                <a:srgbClr val="212745"/>
              </a:glow>
              <a:outerShdw blurRad="63500" sx="102000" sy="102000" algn="ctr" rotWithShape="0">
                <a:srgbClr val="212745">
                  <a:alpha val="40000"/>
                </a:srgbClr>
              </a:outerShdw>
            </a:effectLst>
          </p:spPr>
          <p:txBody>
            <a:bodyPr rtlCol="0" anchor="ctr"/>
            <a:lstStyle/>
            <a:p>
              <a:endParaRPr lang="zh-CN" altLang="en-US" sz="1200">
                <a:solidFill>
                  <a:srgbClr val="000000"/>
                </a:solidFill>
              </a:endParaRPr>
            </a:p>
          </p:txBody>
        </p:sp>
        <p:sp>
          <p:nvSpPr>
            <p:cNvPr id="42" name="圆角矩形 53"/>
            <p:cNvSpPr/>
            <p:nvPr>
              <p:custDataLst>
                <p:tags r:id="rId36"/>
              </p:custDataLst>
            </p:nvPr>
          </p:nvSpPr>
          <p:spPr>
            <a:xfrm>
              <a:off x="2168929" y="2091784"/>
              <a:ext cx="631543" cy="193259"/>
            </a:xfrm>
            <a:prstGeom prst="roundRect">
              <a:avLst>
                <a:gd name="adj" fmla="val 50000"/>
              </a:avLst>
            </a:prstGeom>
            <a:solidFill>
              <a:srgbClr val="4E67C8"/>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a:lnSpc>
                  <a:spcPct val="80000"/>
                </a:lnSpc>
              </a:pPr>
              <a:r>
                <a:rPr lang="en-US" sz="1200" dirty="0">
                  <a:solidFill>
                    <a:srgbClr val="FFFFFF"/>
                  </a:solidFill>
                </a:rPr>
                <a:t>search and rescue</a:t>
              </a:r>
              <a:endParaRPr lang="en-US" sz="1200" dirty="0">
                <a:solidFill>
                  <a:srgbClr val="FFFFFF"/>
                </a:solidFill>
              </a:endParaRPr>
            </a:p>
          </p:txBody>
        </p:sp>
      </p:grpSp>
      <p:cxnSp>
        <p:nvCxnSpPr>
          <p:cNvPr id="43" name="肘形连接符 42"/>
          <p:cNvCxnSpPr>
            <a:stCxn id="28" idx="1"/>
            <a:endCxn id="33" idx="1"/>
          </p:cNvCxnSpPr>
          <p:nvPr/>
        </p:nvCxnSpPr>
        <p:spPr>
          <a:xfrm rot="10800000" flipV="1">
            <a:off x="4237822" y="2638888"/>
            <a:ext cx="12700" cy="935940"/>
          </a:xfrm>
          <a:prstGeom prst="bentConnector3">
            <a:avLst>
              <a:gd name="adj1" fmla="val 1800000"/>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44" name="Picture 2" descr="https://timgsa.baidu.com/timg?image&amp;quality=80&amp;size=b9999_10000&amp;sec=1521606691232&amp;di=bab0798a3459e9b966b6186ee6f8f937&amp;imgtype=0&amp;src=http%3A%2F%2Fimgsrc.baidu.com%2Fimage%2Fc0%253Dshijue1%252C0%252C0%252C294%252C40%2Fsign%3Dae2f14c7871001e95a311c4cd0671199%2F3801213fb80e7bec59045ecf252eb9389a506bc5.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595235" y="158494"/>
            <a:ext cx="1571149" cy="1047750"/>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44"/>
          <p:cNvPicPr>
            <a:picLocks noChangeAspect="1"/>
          </p:cNvPicPr>
          <p:nvPr/>
        </p:nvPicPr>
        <p:blipFill>
          <a:blip r:embed="rId38"/>
          <a:stretch>
            <a:fillRect/>
          </a:stretch>
        </p:blipFill>
        <p:spPr>
          <a:xfrm>
            <a:off x="6025670" y="4056665"/>
            <a:ext cx="1574702" cy="1053000"/>
          </a:xfrm>
          <a:prstGeom prst="rect">
            <a:avLst/>
          </a:prstGeom>
        </p:spPr>
      </p:pic>
      <p:pic>
        <p:nvPicPr>
          <p:cNvPr id="46" name="Picture 3" descr="DSC03204"/>
          <p:cNvPicPr>
            <a:picLocks noChangeAspect="1" noChangeArrowheads="1"/>
          </p:cNvPicPr>
          <p:nvPr/>
        </p:nvPicPr>
        <p:blipFill>
          <a:blip r:embed="rId39" cstate="print"/>
          <a:srcRect/>
          <a:stretch>
            <a:fillRect/>
          </a:stretch>
        </p:blipFill>
        <p:spPr bwMode="auto">
          <a:xfrm>
            <a:off x="7621257" y="2774738"/>
            <a:ext cx="1508060" cy="1053000"/>
          </a:xfrm>
          <a:prstGeom prst="rect">
            <a:avLst/>
          </a:prstGeom>
          <a:ln w="19050">
            <a:solidFill>
              <a:schemeClr val="tx1">
                <a:lumMod val="50000"/>
                <a:lumOff val="50000"/>
              </a:schemeClr>
            </a:solidFill>
          </a:ln>
          <a:effectLst/>
        </p:spPr>
      </p:pic>
      <p:pic>
        <p:nvPicPr>
          <p:cNvPr id="47" name="Picture 7" descr="C:\工作目录\业务处\中心工作介绍\第一稿\7.18海洋宣传公共产品服务部\09展板图样3.jpg"/>
          <p:cNvPicPr>
            <a:picLocks noChangeAspect="1" noChangeArrowheads="1"/>
          </p:cNvPicPr>
          <p:nvPr/>
        </p:nvPicPr>
        <p:blipFill>
          <a:blip r:embed="rId40" cstate="print"/>
          <a:srcRect l="56144" t="7108" r="1743" b="26137"/>
          <a:stretch>
            <a:fillRect/>
          </a:stretch>
        </p:blipFill>
        <p:spPr bwMode="auto">
          <a:xfrm>
            <a:off x="7577138" y="4063581"/>
            <a:ext cx="1579245" cy="1034415"/>
          </a:xfrm>
          <a:prstGeom prst="rect">
            <a:avLst/>
          </a:prstGeom>
          <a:noFill/>
          <a:ln w="12700">
            <a:solidFill>
              <a:schemeClr val="tx1">
                <a:lumMod val="50000"/>
                <a:lumOff val="50000"/>
              </a:schemeClr>
            </a:solidFill>
            <a:miter lim="800000"/>
            <a:headEnd/>
            <a:tailEnd/>
          </a:ln>
        </p:spPr>
      </p:pic>
      <p:pic>
        <p:nvPicPr>
          <p:cNvPr id="48" name="Picture 23" descr="http://www.nmefc.gov.cn/512/images/fbc_02.jpg"/>
          <p:cNvPicPr>
            <a:picLocks noChangeAspect="1" noChangeArrowheads="1"/>
          </p:cNvPicPr>
          <p:nvPr/>
        </p:nvPicPr>
        <p:blipFill>
          <a:blip r:embed="rId41"/>
          <a:srcRect/>
          <a:stretch>
            <a:fillRect/>
          </a:stretch>
        </p:blipFill>
        <p:spPr bwMode="auto">
          <a:xfrm>
            <a:off x="6042547" y="161190"/>
            <a:ext cx="1540102" cy="1053000"/>
          </a:xfrm>
          <a:prstGeom prst="rect">
            <a:avLst/>
          </a:prstGeom>
          <a:noFill/>
          <a:ln w="19050">
            <a:solidFill>
              <a:schemeClr val="tx1">
                <a:lumMod val="50000"/>
                <a:lumOff val="50000"/>
              </a:schemeClr>
            </a:solidFill>
          </a:ln>
        </p:spPr>
      </p:pic>
      <p:sp>
        <p:nvSpPr>
          <p:cNvPr id="49" name="TextBox 52"/>
          <p:cNvSpPr txBox="1"/>
          <p:nvPr/>
        </p:nvSpPr>
        <p:spPr>
          <a:xfrm>
            <a:off x="7599997" y="158494"/>
            <a:ext cx="997465"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altLang="zh-CN" sz="1200" dirty="0"/>
              <a:t>Huge wave</a:t>
            </a:r>
            <a:endParaRPr lang="en-US" altLang="zh-CN" sz="1200" dirty="0"/>
          </a:p>
        </p:txBody>
      </p:sp>
      <p:sp>
        <p:nvSpPr>
          <p:cNvPr id="50" name="TextBox 53"/>
          <p:cNvSpPr txBox="1"/>
          <p:nvPr/>
        </p:nvSpPr>
        <p:spPr>
          <a:xfrm>
            <a:off x="6025516" y="161427"/>
            <a:ext cx="1016415"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1200" dirty="0">
                <a:solidFill>
                  <a:schemeClr val="dk1"/>
                </a:solidFill>
                <a:latin typeface="+mn-lt"/>
                <a:ea typeface="+mn-ea"/>
                <a:cs typeface="+mn-cs"/>
              </a:rPr>
              <a:t>Storm surge</a:t>
            </a:r>
            <a:endParaRPr lang="en-US" altLang="zh-CN" sz="1200" dirty="0">
              <a:solidFill>
                <a:schemeClr val="dk1"/>
              </a:solidFill>
              <a:latin typeface="+mn-lt"/>
              <a:ea typeface="+mn-ea"/>
              <a:cs typeface="+mn-cs"/>
            </a:endParaRPr>
          </a:p>
        </p:txBody>
      </p:sp>
      <p:pic>
        <p:nvPicPr>
          <p:cNvPr id="51" name="Content Placeholder 3" descr="barrier.jpg"/>
          <p:cNvPicPr>
            <a:picLocks noChangeAspect="1"/>
          </p:cNvPicPr>
          <p:nvPr/>
        </p:nvPicPr>
        <p:blipFill>
          <a:blip r:embed="rId42"/>
          <a:srcRect/>
          <a:stretch>
            <a:fillRect/>
          </a:stretch>
        </p:blipFill>
        <p:spPr bwMode="auto">
          <a:xfrm>
            <a:off x="6048379" y="1467544"/>
            <a:ext cx="1534641" cy="1053000"/>
          </a:xfrm>
          <a:prstGeom prst="rect">
            <a:avLst/>
          </a:prstGeom>
          <a:noFill/>
          <a:ln w="12700">
            <a:solidFill>
              <a:schemeClr val="bg2">
                <a:lumMod val="50000"/>
              </a:schemeClr>
            </a:solidFill>
            <a:miter lim="800000"/>
            <a:headEnd/>
            <a:tailEnd/>
          </a:ln>
          <a:effectLst/>
        </p:spPr>
      </p:pic>
      <p:sp>
        <p:nvSpPr>
          <p:cNvPr id="52" name="TextBox 55"/>
          <p:cNvSpPr txBox="1"/>
          <p:nvPr/>
        </p:nvSpPr>
        <p:spPr>
          <a:xfrm>
            <a:off x="6048375" y="1463971"/>
            <a:ext cx="824865"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dirty="0">
                <a:solidFill>
                  <a:schemeClr val="dk1"/>
                </a:solidFill>
                <a:latin typeface="+mn-lt"/>
                <a:ea typeface="+mn-ea"/>
                <a:cs typeface="+mn-cs"/>
              </a:rPr>
              <a:t>tsunami</a:t>
            </a:r>
            <a:endParaRPr lang="en-US" altLang="zh-CN" sz="1200" dirty="0">
              <a:solidFill>
                <a:schemeClr val="dk1"/>
              </a:solidFill>
              <a:latin typeface="+mn-lt"/>
              <a:ea typeface="+mn-ea"/>
              <a:cs typeface="+mn-cs"/>
            </a:endParaRPr>
          </a:p>
        </p:txBody>
      </p:sp>
      <p:pic>
        <p:nvPicPr>
          <p:cNvPr id="53" name="Picture 10" descr="DSCN5200"/>
          <p:cNvPicPr>
            <a:picLocks noChangeAspect="1" noChangeArrowheads="1"/>
          </p:cNvPicPr>
          <p:nvPr/>
        </p:nvPicPr>
        <p:blipFill>
          <a:blip r:embed="rId43" cstate="print"/>
          <a:srcRect/>
          <a:stretch>
            <a:fillRect/>
          </a:stretch>
        </p:blipFill>
        <p:spPr>
          <a:xfrm>
            <a:off x="7621224" y="1467645"/>
            <a:ext cx="1519023" cy="1053000"/>
          </a:xfrm>
          <a:prstGeom prst="rect">
            <a:avLst/>
          </a:prstGeom>
          <a:ln w="12700">
            <a:solidFill>
              <a:schemeClr val="bg2">
                <a:lumMod val="50000"/>
              </a:schemeClr>
            </a:solidFill>
          </a:ln>
        </p:spPr>
      </p:pic>
      <p:sp>
        <p:nvSpPr>
          <p:cNvPr id="54" name="TextBox 57"/>
          <p:cNvSpPr txBox="1"/>
          <p:nvPr/>
        </p:nvSpPr>
        <p:spPr>
          <a:xfrm>
            <a:off x="6225601" y="3052182"/>
            <a:ext cx="647700" cy="276999"/>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zh-CN" altLang="en-US" sz="1200" dirty="0"/>
              <a:t>海冰</a:t>
            </a:r>
            <a:endParaRPr lang="zh-CN" altLang="en-US" sz="1200" dirty="0"/>
          </a:p>
        </p:txBody>
      </p:sp>
      <p:pic>
        <p:nvPicPr>
          <p:cNvPr id="55" name="Picture 31" descr="赤潮照片new"/>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048262" y="2787673"/>
            <a:ext cx="1542237" cy="1053000"/>
          </a:xfrm>
          <a:prstGeom prst="rect">
            <a:avLst/>
          </a:prstGeom>
          <a:noFill/>
          <a:ln w="19050">
            <a:solidFill>
              <a:srgbClr val="969696"/>
            </a:solidFill>
            <a:miter lim="800000"/>
            <a:headEnd/>
            <a:tailEnd/>
          </a:ln>
        </p:spPr>
      </p:pic>
      <p:sp>
        <p:nvSpPr>
          <p:cNvPr id="56" name="TextBox 59"/>
          <p:cNvSpPr txBox="1"/>
          <p:nvPr/>
        </p:nvSpPr>
        <p:spPr>
          <a:xfrm>
            <a:off x="6042660" y="2790327"/>
            <a:ext cx="705803"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altLang="zh-CN" sz="1200" dirty="0"/>
              <a:t>red tide</a:t>
            </a:r>
            <a:endParaRPr lang="en-US" altLang="zh-CN" sz="1200" dirty="0"/>
          </a:p>
        </p:txBody>
      </p:sp>
      <p:sp>
        <p:nvSpPr>
          <p:cNvPr id="57" name="TextBox 60"/>
          <p:cNvSpPr txBox="1"/>
          <p:nvPr/>
        </p:nvSpPr>
        <p:spPr>
          <a:xfrm>
            <a:off x="7621430" y="2756437"/>
            <a:ext cx="747452"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altLang="zh-CN" sz="1200" dirty="0"/>
              <a:t>oil spill</a:t>
            </a:r>
            <a:endParaRPr lang="en-US" altLang="zh-CN" sz="1200" dirty="0"/>
          </a:p>
        </p:txBody>
      </p:sp>
      <p:sp>
        <p:nvSpPr>
          <p:cNvPr id="58" name="TextBox 61"/>
          <p:cNvSpPr txBox="1"/>
          <p:nvPr/>
        </p:nvSpPr>
        <p:spPr>
          <a:xfrm>
            <a:off x="6025515" y="4060962"/>
            <a:ext cx="722948"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zh-CN" sz="1200" dirty="0"/>
              <a:t>current</a:t>
            </a:r>
            <a:endParaRPr lang="en-US" altLang="zh-CN" sz="1200" dirty="0"/>
          </a:p>
        </p:txBody>
      </p:sp>
      <p:sp>
        <p:nvSpPr>
          <p:cNvPr id="59" name="TextBox 63"/>
          <p:cNvSpPr txBox="1"/>
          <p:nvPr/>
        </p:nvSpPr>
        <p:spPr>
          <a:xfrm>
            <a:off x="7591989" y="4080005"/>
            <a:ext cx="1327124"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080808"/>
                </a:solidFill>
                <a:latin typeface="+mn-lt"/>
              </a:rPr>
              <a:t>Coastal tourism</a:t>
            </a:r>
            <a:endParaRPr lang="zh-CN" altLang="en-US" sz="1200" dirty="0">
              <a:solidFill>
                <a:srgbClr val="080808"/>
              </a:solidFill>
              <a:latin typeface="+mn-lt"/>
            </a:endParaRPr>
          </a:p>
        </p:txBody>
      </p:sp>
      <p:sp>
        <p:nvSpPr>
          <p:cNvPr id="60" name="TextBox 57"/>
          <p:cNvSpPr txBox="1"/>
          <p:nvPr/>
        </p:nvSpPr>
        <p:spPr>
          <a:xfrm>
            <a:off x="7599997" y="1467705"/>
            <a:ext cx="733110"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altLang="zh-CN" sz="1200" dirty="0"/>
              <a:t>sea ice</a:t>
            </a:r>
            <a:endParaRPr lang="en-US" altLang="zh-CN" sz="1200" dirty="0"/>
          </a:p>
        </p:txBody>
      </p:sp>
      <p:sp>
        <p:nvSpPr>
          <p:cNvPr id="61" name="矩形 60"/>
          <p:cNvSpPr/>
          <p:nvPr/>
        </p:nvSpPr>
        <p:spPr>
          <a:xfrm rot="2791015">
            <a:off x="1198236" y="-1069921"/>
            <a:ext cx="1992830" cy="2087946"/>
          </a:xfrm>
          <a:prstGeom prst="rect">
            <a:avLst/>
          </a:prstGeom>
          <a:solidFill>
            <a:schemeClr val="accent1"/>
          </a:solidFill>
          <a:ln>
            <a:solidFill>
              <a:schemeClr val="bg1"/>
            </a:solidFill>
          </a:ln>
          <a:effectLst>
            <a:outerShdw blurRad="2159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12"/>
          <p:cNvSpPr txBox="1">
            <a:spLocks noChangeArrowheads="1"/>
          </p:cNvSpPr>
          <p:nvPr/>
        </p:nvSpPr>
        <p:spPr bwMode="auto">
          <a:xfrm>
            <a:off x="1091070" y="105255"/>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itchFamily="2" charset="-122"/>
                <a:ea typeface="方正正黑简体" pitchFamily="2" charset="-122"/>
              </a:defRPr>
            </a:lvl1pPr>
            <a:lvl2pPr marL="742950" indent="-285750">
              <a:defRPr sz="1300">
                <a:solidFill>
                  <a:schemeClr val="tx1"/>
                </a:solidFill>
                <a:latin typeface="方正正黑简体" pitchFamily="2" charset="-122"/>
                <a:ea typeface="方正正黑简体" pitchFamily="2" charset="-122"/>
              </a:defRPr>
            </a:lvl2pPr>
            <a:lvl3pPr marL="1143000" indent="-228600">
              <a:defRPr sz="1300">
                <a:solidFill>
                  <a:schemeClr val="tx1"/>
                </a:solidFill>
                <a:latin typeface="方正正黑简体" pitchFamily="2" charset="-122"/>
                <a:ea typeface="方正正黑简体" pitchFamily="2" charset="-122"/>
              </a:defRPr>
            </a:lvl3pPr>
            <a:lvl4pPr marL="1600200" indent="-228600">
              <a:defRPr sz="1300">
                <a:solidFill>
                  <a:schemeClr val="tx1"/>
                </a:solidFill>
                <a:latin typeface="方正正黑简体" pitchFamily="2" charset="-122"/>
                <a:ea typeface="方正正黑简体" pitchFamily="2" charset="-122"/>
              </a:defRPr>
            </a:lvl4pPr>
            <a:lvl5pPr marL="2057400" indent="-228600">
              <a:defRPr sz="1300">
                <a:solidFill>
                  <a:schemeClr val="tx1"/>
                </a:solidFill>
                <a:latin typeface="方正正黑简体" pitchFamily="2" charset="-122"/>
                <a:ea typeface="方正正黑简体" pitchFamily="2" charset="-122"/>
              </a:defRPr>
            </a:lvl5pPr>
            <a:lvl6pPr marL="25146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6pPr>
            <a:lvl7pPr marL="29718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7pPr>
            <a:lvl8pPr marL="34290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8pPr>
            <a:lvl9pPr marL="3886200" indent="-228600" defTabSz="685800" fontAlgn="base">
              <a:spcBef>
                <a:spcPct val="0"/>
              </a:spcBef>
              <a:spcAft>
                <a:spcPct val="0"/>
              </a:spcAft>
              <a:defRPr sz="1300">
                <a:solidFill>
                  <a:schemeClr val="tx1"/>
                </a:solidFill>
                <a:latin typeface="方正正黑简体" pitchFamily="2" charset="-122"/>
                <a:ea typeface="方正正黑简体" pitchFamily="2" charset="-122"/>
              </a:defRPr>
            </a:lvl9pPr>
          </a:lstStyle>
          <a:p>
            <a:pPr algn="ctr"/>
            <a:r>
              <a:rPr lang="en-US" altLang="zh-CN" sz="2400" b="1" dirty="0">
                <a:solidFill>
                  <a:schemeClr val="bg1"/>
                </a:solidFill>
                <a:latin typeface="+mn-lt"/>
                <a:ea typeface="微软雅黑" panose="020B0503020204020204" pitchFamily="34" charset="-122"/>
              </a:rPr>
              <a:t>Products</a:t>
            </a:r>
            <a:endParaRPr lang="zh-CN" altLang="en-US" sz="2400" b="1" dirty="0">
              <a:solidFill>
                <a:schemeClr val="bg1"/>
              </a:solidFill>
              <a:latin typeface="+mn-lt"/>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tags/tag1.xml><?xml version="1.0" encoding="utf-8"?>
<p:tagLst xmlns:p="http://schemas.openxmlformats.org/presentationml/2006/main">
  <p:tag name="KSO_WM_TEMPLATE_CATEGORY" val="custom"/>
  <p:tag name="KSO_WM_TEMPLATE_INDEX" val="20184582"/>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6"/>
  <p:tag name="KSO_WM_UNIT_ID" val="diagram20165054_4*p_i*1_6"/>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2_2"/>
  <p:tag name="KSO_WM_UNIT_ID" val="diagram20165054_4*p_h_f*1_2_2"/>
  <p:tag name="KSO_WM_UNIT_LAYERLEVEL" val="1_1_1"/>
  <p:tag name="KSO_WM_UNIT_VALUE" val="14"/>
  <p:tag name="KSO_WM_UNIT_HIGHLIGHT" val="0"/>
  <p:tag name="KSO_WM_UNIT_COMPATIBLE" val="0"/>
  <p:tag name="KSO_WM_UNIT_CLEAR" val="0"/>
  <p:tag name="KSO_WM_UNIT_PRESET_TEXT_INDEX" val="3"/>
  <p:tag name="KSO_WM_UNIT_PRESET_TEXT_LEN" val="5"/>
  <p:tag name="KSO_WM_UNIT_BIND_DECORATION_IDS" val="diagram20165054_4*p_i*1_6"/>
  <p:tag name="KSO_WM_DIAGRAM_GROUP_CODE" val="p1-1"/>
  <p:tag name="KSO_WM_UNIT_FILL_FORE_SCHEMECOLOR_INDEX" val="5"/>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7"/>
  <p:tag name="KSO_WM_UNIT_ID" val="diagram20165054_4*p_i*1_7"/>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2_3"/>
  <p:tag name="KSO_WM_UNIT_ID" val="diagram20165054_4*p_h_f*1_2_3"/>
  <p:tag name="KSO_WM_UNIT_LAYERLEVEL" val="1_1_1"/>
  <p:tag name="KSO_WM_UNIT_VALUE" val="14"/>
  <p:tag name="KSO_WM_UNIT_HIGHLIGHT" val="0"/>
  <p:tag name="KSO_WM_UNIT_COMPATIBLE" val="0"/>
  <p:tag name="KSO_WM_UNIT_CLEAR" val="0"/>
  <p:tag name="KSO_WM_UNIT_PRESET_TEXT_INDEX" val="3"/>
  <p:tag name="KSO_WM_UNIT_PRESET_TEXT_LEN" val="5"/>
  <p:tag name="KSO_WM_UNIT_BIND_DECORATION_IDS" val="diagram20165054_4*p_i*1_7"/>
  <p:tag name="KSO_WM_DIAGRAM_GROUP_CODE" val="p1-1"/>
  <p:tag name="KSO_WM_UNIT_FILL_FORE_SCHEMECOLOR_INDEX" val="5"/>
  <p:tag name="KSO_WM_UNIT_FILL_TYPE" val="1"/>
  <p:tag name="KSO_WM_UNIT_TEXT_FILL_FORE_SCHEMECOLOR_INDEX" val="14"/>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8"/>
  <p:tag name="KSO_WM_UNIT_ID" val="diagram20165054_4*p_i*1_8"/>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2_4"/>
  <p:tag name="KSO_WM_UNIT_ID" val="diagram20165054_4*p_h_f*1_2_4"/>
  <p:tag name="KSO_WM_UNIT_LAYERLEVEL" val="1_1_1"/>
  <p:tag name="KSO_WM_UNIT_VALUE" val="14"/>
  <p:tag name="KSO_WM_UNIT_HIGHLIGHT" val="0"/>
  <p:tag name="KSO_WM_UNIT_COMPATIBLE" val="0"/>
  <p:tag name="KSO_WM_UNIT_CLEAR" val="0"/>
  <p:tag name="KSO_WM_UNIT_PRESET_TEXT_INDEX" val="3"/>
  <p:tag name="KSO_WM_UNIT_PRESET_TEXT_LEN" val="5"/>
  <p:tag name="KSO_WM_UNIT_BIND_DECORATION_IDS" val="diagram20165054_4*p_i*1_8"/>
  <p:tag name="KSO_WM_DIAGRAM_GROUP_CODE" val="p1-1"/>
  <p:tag name="KSO_WM_UNIT_FILL_FORE_SCHEMECOLOR_INDEX" val="5"/>
  <p:tag name="KSO_WM_UNIT_FILL_TYPE" val="1"/>
  <p:tag name="KSO_WM_UNIT_TEXT_FILL_FORE_SCHEMECOLOR_INDEX" val="14"/>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9"/>
  <p:tag name="KSO_WM_UNIT_ID" val="diagram20165054_4*p_i*1_9"/>
  <p:tag name="KSO_WM_UNIT_LAYERLEVEL" val="1_1"/>
  <p:tag name="KSO_WM_DIAGRAM_GROUP_CODE" val="p1-1"/>
  <p:tag name="KSO_WM_UNIT_LINE_FORE_SCHEMECOLOR_INDEX" val="7"/>
  <p:tag name="KSO_WM_UNIT_LINE_FILL_TYPE" val="2"/>
  <p:tag name="KSO_WM_UNIT_TEXT_FILL_FORE_SCHEMECOLOR_INDEX" val="13"/>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0"/>
  <p:tag name="KSO_WM_UNIT_ID" val="diagram20165054_4*p_i*1_10"/>
  <p:tag name="KSO_WM_UNIT_LAYERLEVEL" val="1_1"/>
  <p:tag name="KSO_WM_DIAGRAM_GROUP_CODE" val="p1-1"/>
  <p:tag name="KSO_WM_UNIT_LINE_FORE_SCHEMECOLOR_INDEX" val="7"/>
  <p:tag name="KSO_WM_UNIT_LINE_FILL_TYPE" val="2"/>
  <p:tag name="KSO_WM_UNIT_TEXT_FILL_FORE_SCHEMECOLOR_INDEX" val="13"/>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1"/>
  <p:tag name="KSO_WM_UNIT_ID" val="diagram20165054_4*p_i*1_11"/>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3_1"/>
  <p:tag name="KSO_WM_UNIT_ID" val="diagram20165054_4*p_h_f*1_3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4_4*p_i*1_11"/>
  <p:tag name="KSO_WM_DIAGRAM_GROUP_CODE" val="p1-1"/>
  <p:tag name="KSO_WM_UNIT_FILL_FORE_SCHEMECOLOR_INDEX" val="5"/>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TAG_VERSION" val="1.0"/>
  <p:tag name="KSO_WM_BEAUTIFY_FLAG" val="#wm#"/>
  <p:tag name="KSO_WM_UNIT_TYPE" val="i"/>
  <p:tag name="KSO_WM_UNIT_ID" val="diagram20165054_4*i*0"/>
  <p:tag name="KSO_WM_TEMPLATE_CATEGORY" val="diagram"/>
  <p:tag name="KSO_WM_TEMPLATE_INDEX" val="20165054"/>
  <p:tag name="KSO_WM_UNIT_INDEX" val="0"/>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2"/>
  <p:tag name="KSO_WM_UNIT_ID" val="diagram20165054_4*p_i*1_12"/>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3_2"/>
  <p:tag name="KSO_WM_UNIT_ID" val="diagram20165054_4*p_h_f*1_3_2"/>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4_4*p_i*1_12"/>
  <p:tag name="KSO_WM_DIAGRAM_GROUP_CODE" val="p1-1"/>
  <p:tag name="KSO_WM_UNIT_FILL_FORE_SCHEMECOLOR_INDEX" val="5"/>
  <p:tag name="KSO_WM_UNIT_FILL_TYPE" val="1"/>
  <p:tag name="KSO_WM_UNIT_TEXT_FILL_FORE_SCHEMECOLOR_INDEX" val="14"/>
  <p:tag name="KSO_WM_UNIT_TEXT_FILL_TYPE"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3"/>
  <p:tag name="KSO_WM_UNIT_ID" val="diagram20165054_4*p_i*1_13"/>
  <p:tag name="KSO_WM_UNIT_LAYERLEVEL" val="1_1"/>
  <p:tag name="KSO_WM_DIAGRAM_GROUP_CODE" val="p1-1"/>
  <p:tag name="KSO_WM_UNIT_LINE_FORE_SCHEMECOLOR_INDEX" val="7"/>
  <p:tag name="KSO_WM_UNIT_LINE_FILL_TYPE" val="2"/>
  <p:tag name="KSO_WM_UNIT_TEXT_FILL_FORE_SCHEMECOLOR_INDEX" val="13"/>
  <p:tag name="KSO_WM_UNIT_TEXT_FILL_TYPE"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4"/>
  <p:tag name="KSO_WM_UNIT_ID" val="diagram20165054_4*p_i*1_14"/>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3_3"/>
  <p:tag name="KSO_WM_UNIT_ID" val="diagram20165054_4*p_h_f*1_3_3"/>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4_4*p_i*1_14"/>
  <p:tag name="KSO_WM_DIAGRAM_GROUP_CODE" val="p1-1"/>
  <p:tag name="KSO_WM_UNIT_FILL_FORE_SCHEMECOLOR_INDEX" val="5"/>
  <p:tag name="KSO_WM_UNIT_FILL_TYPE" val="1"/>
  <p:tag name="KSO_WM_UNIT_TEXT_FILL_FORE_SCHEMECOLOR_INDEX" val="14"/>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5"/>
  <p:tag name="KSO_WM_UNIT_ID" val="diagram20165054_4*p_i*1_15"/>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3_4"/>
  <p:tag name="KSO_WM_UNIT_ID" val="diagram20165054_4*p_h_f*1_3_4"/>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4_4*p_i*1_15"/>
  <p:tag name="KSO_WM_DIAGRAM_GROUP_CODE" val="p1-1"/>
  <p:tag name="KSO_WM_UNIT_FILL_FORE_SCHEMECOLOR_INDEX" val="5"/>
  <p:tag name="KSO_WM_UNIT_FILL_TYPE" val="1"/>
  <p:tag name="KSO_WM_UNIT_TEXT_FILL_FORE_SCHEMECOLOR_INDEX" val="14"/>
  <p:tag name="KSO_WM_UNIT_TEXT_FILL_TYPE"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6"/>
  <p:tag name="KSO_WM_UNIT_ID" val="diagram20165054_4*p_i*1_16"/>
  <p:tag name="KSO_WM_UNIT_LAYERLEVEL" val="1_1"/>
  <p:tag name="KSO_WM_DIAGRAM_GROUP_CODE" val="p1-1"/>
  <p:tag name="KSO_WM_UNIT_LINE_FORE_SCHEMECOLOR_INDEX" val="7"/>
  <p:tag name="KSO_WM_UNIT_LINE_FILL_TYPE" val="2"/>
  <p:tag name="KSO_WM_UNIT_TEXT_FILL_FORE_SCHEMECOLOR_INDEX" val="13"/>
  <p:tag name="KSO_WM_UNIT_TEXT_FILL_TYPE" val="1"/>
</p:tagLst>
</file>

<file path=ppt/tags/tag28.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7"/>
  <p:tag name="KSO_WM_UNIT_ID" val="diagram20165054_4*p_i*1_17"/>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29.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3_5"/>
  <p:tag name="KSO_WM_UNIT_ID" val="diagram20165054_4*p_h_f*1_3_5"/>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4_4*p_i*1_17"/>
  <p:tag name="KSO_WM_DIAGRAM_GROUP_CODE" val="p1-1"/>
  <p:tag name="KSO_WM_UNIT_FILL_FORE_SCHEMECOLOR_INDEX" val="5"/>
  <p:tag name="KSO_WM_UNIT_FILL_TYPE" val="1"/>
  <p:tag name="KSO_WM_UNIT_TEXT_FILL_FORE_SCHEMECOLOR_INDEX" val="14"/>
  <p:tag name="KSO_WM_UNIT_TEXT_FILL_TYPE" val="1"/>
</p:tagLst>
</file>

<file path=ppt/tags/tag3.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
  <p:tag name="KSO_WM_UNIT_ID" val="diagram20165054_4*p_i*1_1"/>
  <p:tag name="KSO_WM_UNIT_LAYERLEVEL" val="1_1"/>
  <p:tag name="KSO_WM_DIAGRAM_GROUP_CODE" val="p1-1"/>
  <p:tag name="KSO_WM_UNIT_TEXT_FILL_FORE_SCHEMECOLOR_INDEX" val="13"/>
  <p:tag name="KSO_WM_UNIT_TEXT_FILL_TYPE"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8"/>
  <p:tag name="KSO_WM_UNIT_ID" val="diagram20165054_4*p_i*1_18"/>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3_6"/>
  <p:tag name="KSO_WM_UNIT_ID" val="diagram20165054_4*p_h_f*1_3_6"/>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4_4*p_i*1_18"/>
  <p:tag name="KSO_WM_DIAGRAM_GROUP_CODE" val="p1-1"/>
  <p:tag name="KSO_WM_UNIT_FILL_FORE_SCHEMECOLOR_INDEX" val="5"/>
  <p:tag name="KSO_WM_UNIT_FILL_TYPE" val="1"/>
  <p:tag name="KSO_WM_UNIT_TEXT_FILL_FORE_SCHEMECOLOR_INDEX" val="14"/>
  <p:tag name="KSO_WM_UNIT_TEXT_FILL_TYPE"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19"/>
  <p:tag name="KSO_WM_UNIT_ID" val="diagram20165054_4*p_i*1_19"/>
  <p:tag name="KSO_WM_UNIT_LAYERLEVEL" val="1_1"/>
  <p:tag name="KSO_WM_DIAGRAM_GROUP_CODE" val="p1-1"/>
  <p:tag name="KSO_WM_UNIT_LINE_FORE_SCHEMECOLOR_INDEX" val="7"/>
  <p:tag name="KSO_WM_UNIT_LINE_FILL_TYPE" val="2"/>
  <p:tag name="KSO_WM_UNIT_TEXT_FILL_FORE_SCHEMECOLOR_INDEX" val="13"/>
  <p:tag name="KSO_WM_UNIT_TEXT_FILL_TYPE"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20"/>
  <p:tag name="KSO_WM_UNIT_ID" val="diagram20165054_4*p_i*1_20"/>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3_7"/>
  <p:tag name="KSO_WM_UNIT_ID" val="diagram20165054_4*p_h_f*1_3_7"/>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4_4*p_i*1_20"/>
  <p:tag name="KSO_WM_DIAGRAM_GROUP_CODE" val="p1-1"/>
  <p:tag name="KSO_WM_UNIT_FILL_FORE_SCHEMECOLOR_INDEX" val="5"/>
  <p:tag name="KSO_WM_UNIT_FILL_TYPE" val="1"/>
  <p:tag name="KSO_WM_UNIT_TEXT_FILL_FORE_SCHEMECOLOR_INDEX" val="14"/>
  <p:tag name="KSO_WM_UNIT_TEXT_FILL_TYPE"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21"/>
  <p:tag name="KSO_WM_UNIT_ID" val="diagram20165054_4*p_i*1_21"/>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3_8"/>
  <p:tag name="KSO_WM_UNIT_ID" val="diagram20165054_4*p_h_f*1_3_8"/>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4_4*p_i*1_21"/>
  <p:tag name="KSO_WM_DIAGRAM_GROUP_CODE" val="p1-1"/>
  <p:tag name="KSO_WM_UNIT_FILL_FORE_SCHEMECOLOR_INDEX" val="5"/>
  <p:tag name="KSO_WM_UNIT_FILL_TYPE" val="1"/>
  <p:tag name="KSO_WM_UNIT_TEXT_FILL_FORE_SCHEMECOLOR_INDEX" val="14"/>
  <p:tag name="KSO_WM_UNIT_TEXT_FILL_TYPE" val="1"/>
</p:tagLst>
</file>

<file path=ppt/tags/tag37.xml><?xml version="1.0" encoding="utf-8"?>
<p:tagLst xmlns:p="http://schemas.openxmlformats.org/presentationml/2006/main">
  <p:tag name="KSO_WM_TEMPLATE_CATEGORY" val="custom"/>
  <p:tag name="KSO_WM_TEMPLATE_INDEX" val="20184582"/>
</p:tagLst>
</file>

<file path=ppt/tags/tag38.xml><?xml version="1.0" encoding="utf-8"?>
<p:tagLst xmlns:p="http://schemas.openxmlformats.org/presentationml/2006/main">
  <p:tag name="KSO_WM_TEMPLATE_CATEGORY" val="custom"/>
  <p:tag name="KSO_WM_TEMPLATE_INDEX" val="20184582"/>
</p:tagLst>
</file>

<file path=ppt/tags/tag39.xml><?xml version="1.0" encoding="utf-8"?>
<p:tagLst xmlns:p="http://schemas.openxmlformats.org/presentationml/2006/main">
  <p:tag name="KSO_WM_TEMPLATE_CATEGORY" val="custom"/>
  <p:tag name="KSO_WM_TEMPLATE_INDEX" val="20184582"/>
</p:tagLst>
</file>

<file path=ppt/tags/tag4.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2"/>
  <p:tag name="KSO_WM_UNIT_ID" val="diagram20165054_4*p_i*1_2"/>
  <p:tag name="KSO_WM_UNIT_LAYERLEVEL" val="1_1"/>
  <p:tag name="KSO_WM_DIAGRAM_GROUP_CODE" val="p1-1"/>
</p:tagLst>
</file>

<file path=ppt/tags/tag40.xml><?xml version="1.0" encoding="utf-8"?>
<p:tagLst xmlns:p="http://schemas.openxmlformats.org/presentationml/2006/main">
  <p:tag name="KSO_WM_TEMPLATE_CATEGORY" val="custom"/>
  <p:tag name="KSO_WM_TEMPLATE_INDEX" val="160411"/>
</p:tagLst>
</file>

<file path=ppt/tags/tag41.xml><?xml version="1.0" encoding="utf-8"?>
<p:tagLst xmlns:p="http://schemas.openxmlformats.org/presentationml/2006/main">
  <p:tag name="KSO_WM_TEMPLATE_CATEGORY" val="custom"/>
  <p:tag name="KSO_WM_TEMPLATE_INDEX" val="160411"/>
</p:tagLst>
</file>

<file path=ppt/tags/tag42.xml><?xml version="1.0" encoding="utf-8"?>
<p:tagLst xmlns:p="http://schemas.openxmlformats.org/presentationml/2006/main">
  <p:tag name="KSO_WM_TEMPLATE_CATEGORY" val="diagram"/>
  <p:tag name="KSO_WM_TEMPLATE_INDEX" val="20165058"/>
  <p:tag name="KSO_WM_UNIT_TYPE" val="p_h_h_i"/>
  <p:tag name="KSO_WM_UNIT_INDEX" val="1_1_3_3"/>
  <p:tag name="KSO_WM_UNIT_ID" val="diagram20165058_6*p_h_h_i*1_1_3_3"/>
  <p:tag name="KSO_WM_UNIT_LAYERLEVEL" val="1_1_1_1"/>
  <p:tag name="KSO_WM_BEAUTIFY_FLAG" val="#wm#"/>
  <p:tag name="KSO_WM_TAG_VERSION" val="1.0"/>
  <p:tag name="KSO_WM_DIAGRAM_GROUP_CODE" val="p1-1"/>
  <p:tag name="KSO_WM_UNIT_LINE_FORE_SCHEMECOLOR_INDEX" val="6"/>
  <p:tag name="KSO_WM_UNIT_LINE_FILL_TYPE" val="2"/>
</p:tagLst>
</file>

<file path=ppt/tags/tag43.xml><?xml version="1.0" encoding="utf-8"?>
<p:tagLst xmlns:p="http://schemas.openxmlformats.org/presentationml/2006/main">
  <p:tag name="KSO_WM_TEMPLATE_CATEGORY" val="diagram"/>
  <p:tag name="KSO_WM_TEMPLATE_INDEX" val="20165058"/>
  <p:tag name="KSO_WM_UNIT_TYPE" val="p_h_h_i"/>
  <p:tag name="KSO_WM_UNIT_INDEX" val="1_1_3_4"/>
  <p:tag name="KSO_WM_UNIT_ID" val="diagram20165058_6*p_h_h_i*1_1_3_4"/>
  <p:tag name="KSO_WM_UNIT_LAYERLEVEL" val="1_1_1_1"/>
  <p:tag name="KSO_WM_BEAUTIFY_FLAG" val="#wm#"/>
  <p:tag name="KSO_WM_TAG_VERSION" val="1.0"/>
  <p:tag name="KSO_WM_DIAGRAM_GROUP_CODE" val="p1-1"/>
  <p:tag name="KSO_WM_UNIT_LINE_FORE_SCHEMECOLOR_INDEX" val="6"/>
  <p:tag name="KSO_WM_UNIT_LINE_FILL_TYPE" val="2"/>
</p:tagLst>
</file>

<file path=ppt/tags/tag44.xml><?xml version="1.0" encoding="utf-8"?>
<p:tagLst xmlns:p="http://schemas.openxmlformats.org/presentationml/2006/main">
  <p:tag name="KSO_WM_TEMPLATE_CATEGORY" val="diagram"/>
  <p:tag name="KSO_WM_TEMPLATE_INDEX" val="20165058"/>
  <p:tag name="KSO_WM_UNIT_TYPE" val="p_h_h_h_i"/>
  <p:tag name="KSO_WM_UNIT_INDEX" val="1_1_3_1_2"/>
  <p:tag name="KSO_WM_UNIT_ID" val="diagram20165058_6*p_h_h_h_i*1_1_3_1_2"/>
  <p:tag name="KSO_WM_UNIT_LAYERLEVEL" val="1_1_1_1_1"/>
  <p:tag name="KSO_WM_BEAUTIFY_FLAG" val="#wm#"/>
  <p:tag name="KSO_WM_TAG_VERSION" val="1.0"/>
  <p:tag name="KSO_WM_DIAGRAM_GROUP_CODE" val="p1-1"/>
  <p:tag name="KSO_WM_UNIT_LINE_FORE_SCHEMECOLOR_INDEX" val="6"/>
  <p:tag name="KSO_WM_UNIT_LINE_FILL_TYPE" val="2"/>
</p:tagLst>
</file>

<file path=ppt/tags/tag45.xml><?xml version="1.0" encoding="utf-8"?>
<p:tagLst xmlns:p="http://schemas.openxmlformats.org/presentationml/2006/main">
  <p:tag name="KSO_WM_TEMPLATE_CATEGORY" val="diagram"/>
  <p:tag name="KSO_WM_TEMPLATE_INDEX" val="20165058"/>
  <p:tag name="KSO_WM_UNIT_TYPE" val="p_h_h_h_f"/>
  <p:tag name="KSO_WM_UNIT_INDEX" val="1_1_3_1_1"/>
  <p:tag name="KSO_WM_UNIT_ID" val="diagram20165058_6*p_h_h_h_f*1_1_3_1_1"/>
  <p:tag name="KSO_WM_UNIT_LAYERLEVEL" val="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46.xml><?xml version="1.0" encoding="utf-8"?>
<p:tagLst xmlns:p="http://schemas.openxmlformats.org/presentationml/2006/main">
  <p:tag name="KSO_WM_TEMPLATE_CATEGORY" val="diagram"/>
  <p:tag name="KSO_WM_TEMPLATE_INDEX" val="20165058"/>
  <p:tag name="KSO_WM_UNIT_TYPE" val="p_h_h_h_h_i"/>
  <p:tag name="KSO_WM_UNIT_INDEX" val="1_1_3_1_2_2"/>
  <p:tag name="KSO_WM_UNIT_ID" val="diagram20165058_6*p_h_h_h_h_i*1_1_3_1_2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47.xml><?xml version="1.0" encoding="utf-8"?>
<p:tagLst xmlns:p="http://schemas.openxmlformats.org/presentationml/2006/main">
  <p:tag name="KSO_WM_TEMPLATE_CATEGORY" val="diagram"/>
  <p:tag name="KSO_WM_TEMPLATE_INDEX" val="20165058"/>
  <p:tag name="KSO_WM_UNIT_TYPE" val="p_h_h_h_h_f"/>
  <p:tag name="KSO_WM_UNIT_INDEX" val="1_1_3_1_1_1"/>
  <p:tag name="KSO_WM_UNIT_ID" val="diagram20165058_6*p_h_h_h_h_f*1_1_3_1_1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48.xml><?xml version="1.0" encoding="utf-8"?>
<p:tagLst xmlns:p="http://schemas.openxmlformats.org/presentationml/2006/main">
  <p:tag name="KSO_WM_TEMPLATE_CATEGORY" val="diagram"/>
  <p:tag name="KSO_WM_TEMPLATE_INDEX" val="20165058"/>
  <p:tag name="KSO_WM_UNIT_TYPE" val="p_h_h_h_h_f"/>
  <p:tag name="KSO_WM_UNIT_INDEX" val="1_1_3_1_2_1"/>
  <p:tag name="KSO_WM_UNIT_ID" val="diagram20165058_6*p_h_h_h_h_f*1_1_3_1_2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49.xml><?xml version="1.0" encoding="utf-8"?>
<p:tagLst xmlns:p="http://schemas.openxmlformats.org/presentationml/2006/main">
  <p:tag name="KSO_WM_TEMPLATE_CATEGORY" val="diagram"/>
  <p:tag name="KSO_WM_TEMPLATE_INDEX" val="20165058"/>
  <p:tag name="KSO_WM_UNIT_TYPE" val="p_h_h_h_i"/>
  <p:tag name="KSO_WM_UNIT_INDEX" val="1_1_3_1_4"/>
  <p:tag name="KSO_WM_UNIT_ID" val="diagram20165058_6*p_h_h_h_i*1_1_3_1_4"/>
  <p:tag name="KSO_WM_UNIT_LAYERLEVEL" val="1_1_1_1_1"/>
  <p:tag name="KSO_WM_BEAUTIFY_FLAG" val="#wm#"/>
  <p:tag name="KSO_WM_TAG_VERSION" val="1.0"/>
  <p:tag name="KSO_WM_DIAGRAM_GROUP_CODE" val="p1-1"/>
  <p:tag name="KSO_WM_UNIT_LINE_FORE_SCHEMECOLOR_INDEX" val="6"/>
  <p:tag name="KSO_WM_UNIT_LINE_FILL_TYPE" val="2"/>
</p:tagLst>
</file>

<file path=ppt/tags/tag5.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3"/>
  <p:tag name="KSO_WM_UNIT_ID" val="diagram20165054_4*p_i*1_3"/>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50.xml><?xml version="1.0" encoding="utf-8"?>
<p:tagLst xmlns:p="http://schemas.openxmlformats.org/presentationml/2006/main">
  <p:tag name="KSO_WM_TEMPLATE_CATEGORY" val="diagram"/>
  <p:tag name="KSO_WM_TEMPLATE_INDEX" val="20165058"/>
  <p:tag name="KSO_WM_UNIT_TYPE" val="p_h_h_h_i"/>
  <p:tag name="KSO_WM_UNIT_INDEX" val="1_1_3_2_2"/>
  <p:tag name="KSO_WM_UNIT_ID" val="diagram20165058_6*p_h_h_h_i*1_1_3_2_2"/>
  <p:tag name="KSO_WM_UNIT_LAYERLEVEL" val="1_1_1_1_1"/>
  <p:tag name="KSO_WM_BEAUTIFY_FLAG" val="#wm#"/>
  <p:tag name="KSO_WM_TAG_VERSION" val="1.0"/>
  <p:tag name="KSO_WM_DIAGRAM_GROUP_CODE" val="p1-1"/>
  <p:tag name="KSO_WM_UNIT_LINE_FORE_SCHEMECOLOR_INDEX" val="6"/>
  <p:tag name="KSO_WM_UNIT_LINE_FILL_TYPE" val="2"/>
</p:tagLst>
</file>

<file path=ppt/tags/tag51.xml><?xml version="1.0" encoding="utf-8"?>
<p:tagLst xmlns:p="http://schemas.openxmlformats.org/presentationml/2006/main">
  <p:tag name="KSO_WM_TEMPLATE_CATEGORY" val="diagram"/>
  <p:tag name="KSO_WM_TEMPLATE_INDEX" val="20165058"/>
  <p:tag name="KSO_WM_UNIT_TYPE" val="p_h_h_h_f"/>
  <p:tag name="KSO_WM_UNIT_INDEX" val="1_1_3_2_1"/>
  <p:tag name="KSO_WM_UNIT_ID" val="diagram20165058_6*p_h_h_h_f*1_1_3_2_1"/>
  <p:tag name="KSO_WM_UNIT_LAYERLEVEL" val="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52.xml><?xml version="1.0" encoding="utf-8"?>
<p:tagLst xmlns:p="http://schemas.openxmlformats.org/presentationml/2006/main">
  <p:tag name="KSO_WM_TEMPLATE_CATEGORY" val="diagram"/>
  <p:tag name="KSO_WM_TEMPLATE_INDEX" val="20165058"/>
  <p:tag name="KSO_WM_UNIT_TYPE" val="p_h_h_h_h_i"/>
  <p:tag name="KSO_WM_UNIT_INDEX" val="1_1_3_2_1_1"/>
  <p:tag name="KSO_WM_UNIT_ID" val="diagram20165058_6*p_h_h_h_h_i*1_1_3_2_1_1"/>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53.xml><?xml version="1.0" encoding="utf-8"?>
<p:tagLst xmlns:p="http://schemas.openxmlformats.org/presentationml/2006/main">
  <p:tag name="KSO_WM_TEMPLATE_CATEGORY" val="diagram"/>
  <p:tag name="KSO_WM_TEMPLATE_INDEX" val="20165058"/>
  <p:tag name="KSO_WM_UNIT_TYPE" val="p_h_h_h_h_i"/>
  <p:tag name="KSO_WM_UNIT_INDEX" val="1_1_3_2_2_2"/>
  <p:tag name="KSO_WM_UNIT_ID" val="diagram20165058_6*p_h_h_h_h_i*1_1_3_2_2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54.xml><?xml version="1.0" encoding="utf-8"?>
<p:tagLst xmlns:p="http://schemas.openxmlformats.org/presentationml/2006/main">
  <p:tag name="KSO_WM_TEMPLATE_CATEGORY" val="diagram"/>
  <p:tag name="KSO_WM_TEMPLATE_INDEX" val="20165058"/>
  <p:tag name="KSO_WM_UNIT_TYPE" val="p_h_h_h_h_f"/>
  <p:tag name="KSO_WM_UNIT_INDEX" val="1_1_3_2_1_1"/>
  <p:tag name="KSO_WM_UNIT_ID" val="diagram20165058_6*p_h_h_h_h_f*1_1_3_2_1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55.xml><?xml version="1.0" encoding="utf-8"?>
<p:tagLst xmlns:p="http://schemas.openxmlformats.org/presentationml/2006/main">
  <p:tag name="KSO_WM_TEMPLATE_CATEGORY" val="diagram"/>
  <p:tag name="KSO_WM_TEMPLATE_INDEX" val="20165058"/>
  <p:tag name="KSO_WM_UNIT_TYPE" val="p_h_h_h_h_f"/>
  <p:tag name="KSO_WM_UNIT_INDEX" val="1_1_3_2_2_1"/>
  <p:tag name="KSO_WM_UNIT_ID" val="diagram20165058_6*p_h_h_h_h_f*1_1_3_2_2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56.xml><?xml version="1.0" encoding="utf-8"?>
<p:tagLst xmlns:p="http://schemas.openxmlformats.org/presentationml/2006/main">
  <p:tag name="KSO_WM_TEMPLATE_CATEGORY" val="diagram"/>
  <p:tag name="KSO_WM_TEMPLATE_INDEX" val="20165058"/>
  <p:tag name="KSO_WM_UNIT_TYPE" val="p_h_h_h_i"/>
  <p:tag name="KSO_WM_UNIT_INDEX" val="1_1_3_2_4"/>
  <p:tag name="KSO_WM_UNIT_ID" val="diagram20165058_6*p_h_h_h_i*1_1_3_2_4"/>
  <p:tag name="KSO_WM_UNIT_LAYERLEVEL" val="1_1_1_1_1"/>
  <p:tag name="KSO_WM_BEAUTIFY_FLAG" val="#wm#"/>
  <p:tag name="KSO_WM_TAG_VERSION" val="1.0"/>
  <p:tag name="KSO_WM_DIAGRAM_GROUP_CODE" val="p1-1"/>
  <p:tag name="KSO_WM_UNIT_LINE_FORE_SCHEMECOLOR_INDEX" val="6"/>
  <p:tag name="KSO_WM_UNIT_LINE_FILL_TYPE" val="2"/>
</p:tagLst>
</file>

<file path=ppt/tags/tag57.xml><?xml version="1.0" encoding="utf-8"?>
<p:tagLst xmlns:p="http://schemas.openxmlformats.org/presentationml/2006/main">
  <p:tag name="KSO_WM_TEMPLATE_CATEGORY" val="diagram"/>
  <p:tag name="KSO_WM_TEMPLATE_INDEX" val="20165058"/>
  <p:tag name="KSO_WM_UNIT_TYPE" val="p_h_h_h_i"/>
  <p:tag name="KSO_WM_UNIT_INDEX" val="1_1_3_3_1"/>
  <p:tag name="KSO_WM_UNIT_ID" val="diagram20165058_6*p_h_h_h_i*1_1_3_3_1"/>
  <p:tag name="KSO_WM_UNIT_LAYERLEVEL" val="1_1_1_1_1"/>
  <p:tag name="KSO_WM_BEAUTIFY_FLAG" val="#wm#"/>
  <p:tag name="KSO_WM_TAG_VERSION" val="1.0"/>
  <p:tag name="KSO_WM_DIAGRAM_GROUP_CODE" val="p1-1"/>
  <p:tag name="KSO_WM_UNIT_LINE_FORE_SCHEMECOLOR_INDEX" val="6"/>
  <p:tag name="KSO_WM_UNIT_LINE_FILL_TYPE" val="2"/>
</p:tagLst>
</file>

<file path=ppt/tags/tag58.xml><?xml version="1.0" encoding="utf-8"?>
<p:tagLst xmlns:p="http://schemas.openxmlformats.org/presentationml/2006/main">
  <p:tag name="KSO_WM_TEMPLATE_CATEGORY" val="diagram"/>
  <p:tag name="KSO_WM_TEMPLATE_INDEX" val="20165058"/>
  <p:tag name="KSO_WM_UNIT_TYPE" val="p_h_h_h_f"/>
  <p:tag name="KSO_WM_UNIT_INDEX" val="1_1_3_3_1"/>
  <p:tag name="KSO_WM_UNIT_ID" val="diagram20165058_6*p_h_h_h_f*1_1_3_3_1"/>
  <p:tag name="KSO_WM_UNIT_LAYERLEVEL" val="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59.xml><?xml version="1.0" encoding="utf-8"?>
<p:tagLst xmlns:p="http://schemas.openxmlformats.org/presentationml/2006/main">
  <p:tag name="KSO_WM_TEMPLATE_CATEGORY" val="diagram"/>
  <p:tag name="KSO_WM_TEMPLATE_INDEX" val="20165058"/>
  <p:tag name="KSO_WM_UNIT_TYPE" val="p_h_h_h_h_i"/>
  <p:tag name="KSO_WM_UNIT_INDEX" val="1_1_3_3_1_2"/>
  <p:tag name="KSO_WM_UNIT_ID" val="diagram20165058_6*p_h_h_h_h_i*1_1_3_3_1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6.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1_1"/>
  <p:tag name="KSO_WM_UNIT_ID" val="diagram20165054_4*p_h_f*1_1_1"/>
  <p:tag name="KSO_WM_UNIT_LAYERLEVEL" val="1_1_1"/>
  <p:tag name="KSO_WM_UNIT_VALUE" val="24"/>
  <p:tag name="KSO_WM_UNIT_HIGHLIGHT" val="0"/>
  <p:tag name="KSO_WM_UNIT_COMPATIBLE" val="0"/>
  <p:tag name="KSO_WM_UNIT_CLEAR" val="0"/>
  <p:tag name="KSO_WM_UNIT_PRESET_TEXT_INDEX" val="3"/>
  <p:tag name="KSO_WM_UNIT_PRESET_TEXT_LEN" val="5"/>
  <p:tag name="KSO_WM_UNIT_BIND_DECORATION_IDS" val="diagram20165054_4*p_i*1_4;diagram20165054_4*p_i*1_3"/>
  <p:tag name="KSO_WM_DIAGRAM_GROUP_CODE" val="p1-1"/>
  <p:tag name="KSO_WM_UNIT_FILL_FORE_SCHEMECOLOR_INDEX" val="5"/>
  <p:tag name="KSO_WM_UNIT_FILL_TYPE" val="1"/>
  <p:tag name="KSO_WM_UNIT_TEXT_FILL_FORE_SCHEMECOLOR_INDEX" val="14"/>
  <p:tag name="KSO_WM_UNIT_TEXT_FILL_TYPE" val="1"/>
</p:tagLst>
</file>

<file path=ppt/tags/tag60.xml><?xml version="1.0" encoding="utf-8"?>
<p:tagLst xmlns:p="http://schemas.openxmlformats.org/presentationml/2006/main">
  <p:tag name="KSO_WM_TEMPLATE_CATEGORY" val="diagram"/>
  <p:tag name="KSO_WM_TEMPLATE_INDEX" val="20165058"/>
  <p:tag name="KSO_WM_UNIT_TYPE" val="p_h_h_h_h_i"/>
  <p:tag name="KSO_WM_UNIT_INDEX" val="1_1_3_3_2_2"/>
  <p:tag name="KSO_WM_UNIT_ID" val="diagram20165058_6*p_h_h_h_h_i*1_1_3_3_2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61.xml><?xml version="1.0" encoding="utf-8"?>
<p:tagLst xmlns:p="http://schemas.openxmlformats.org/presentationml/2006/main">
  <p:tag name="KSO_WM_TEMPLATE_CATEGORY" val="diagram"/>
  <p:tag name="KSO_WM_TEMPLATE_INDEX" val="20165058"/>
  <p:tag name="KSO_WM_UNIT_TYPE" val="p_h_h_h_h_f"/>
  <p:tag name="KSO_WM_UNIT_INDEX" val="1_1_3_3_1_1"/>
  <p:tag name="KSO_WM_UNIT_ID" val="diagram20165058_6*p_h_h_h_h_f*1_1_3_3_1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62.xml><?xml version="1.0" encoding="utf-8"?>
<p:tagLst xmlns:p="http://schemas.openxmlformats.org/presentationml/2006/main">
  <p:tag name="KSO_WM_TEMPLATE_CATEGORY" val="diagram"/>
  <p:tag name="KSO_WM_TEMPLATE_INDEX" val="20165058"/>
  <p:tag name="KSO_WM_UNIT_TYPE" val="p_h_h_h_h_f"/>
  <p:tag name="KSO_WM_UNIT_INDEX" val="1_1_3_3_2_1"/>
  <p:tag name="KSO_WM_UNIT_ID" val="diagram20165058_6*p_h_h_h_h_f*1_1_3_3_2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63.xml><?xml version="1.0" encoding="utf-8"?>
<p:tagLst xmlns:p="http://schemas.openxmlformats.org/presentationml/2006/main">
  <p:tag name="KSO_WM_TEMPLATE_CATEGORY" val="diagram"/>
  <p:tag name="KSO_WM_TEMPLATE_INDEX" val="20165058"/>
  <p:tag name="KSO_WM_UNIT_TYPE" val="p_h_h_h_i"/>
  <p:tag name="KSO_WM_UNIT_INDEX" val="1_1_3_3_3"/>
  <p:tag name="KSO_WM_UNIT_ID" val="diagram20165058_6*p_h_h_h_i*1_1_3_3_3"/>
  <p:tag name="KSO_WM_UNIT_LAYERLEVEL" val="1_1_1_1_1"/>
  <p:tag name="KSO_WM_BEAUTIFY_FLAG" val="#wm#"/>
  <p:tag name="KSO_WM_TAG_VERSION" val="1.0"/>
  <p:tag name="KSO_WM_DIAGRAM_GROUP_CODE" val="p1-1"/>
  <p:tag name="KSO_WM_UNIT_LINE_FORE_SCHEMECOLOR_INDEX" val="6"/>
  <p:tag name="KSO_WM_UNIT_LINE_FILL_TYPE" val="2"/>
</p:tagLst>
</file>

<file path=ppt/tags/tag64.xml><?xml version="1.0" encoding="utf-8"?>
<p:tagLst xmlns:p="http://schemas.openxmlformats.org/presentationml/2006/main">
  <p:tag name="KSO_WM_TEMPLATE_CATEGORY" val="diagram"/>
  <p:tag name="KSO_WM_TEMPLATE_INDEX" val="20165058"/>
  <p:tag name="KSO_WM_UNIT_TYPE" val="p_h_h_h_h_f"/>
  <p:tag name="KSO_WM_UNIT_INDEX" val="1_1_3_1_2_1"/>
  <p:tag name="KSO_WM_UNIT_ID" val="diagram20165058_6*p_h_h_h_h_f*1_1_3_1_2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65.xml><?xml version="1.0" encoding="utf-8"?>
<p:tagLst xmlns:p="http://schemas.openxmlformats.org/presentationml/2006/main">
  <p:tag name="KSO_WM_TEMPLATE_CATEGORY" val="diagram"/>
  <p:tag name="KSO_WM_TEMPLATE_INDEX" val="20165058"/>
  <p:tag name="KSO_WM_UNIT_TYPE" val="p_h_h_h_h_f"/>
  <p:tag name="KSO_WM_UNIT_INDEX" val="1_1_3_1_2_1"/>
  <p:tag name="KSO_WM_UNIT_ID" val="diagram20165058_6*p_h_h_h_h_f*1_1_3_1_2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66.xml><?xml version="1.0" encoding="utf-8"?>
<p:tagLst xmlns:p="http://schemas.openxmlformats.org/presentationml/2006/main">
  <p:tag name="KSO_WM_TEMPLATE_CATEGORY" val="diagram"/>
  <p:tag name="KSO_WM_TEMPLATE_INDEX" val="20165058"/>
  <p:tag name="KSO_WM_UNIT_TYPE" val="p_h_h_h_h_f"/>
  <p:tag name="KSO_WM_UNIT_INDEX" val="1_1_3_2_2_1"/>
  <p:tag name="KSO_WM_UNIT_ID" val="diagram20165058_6*p_h_h_h_h_f*1_1_3_2_2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67.xml><?xml version="1.0" encoding="utf-8"?>
<p:tagLst xmlns:p="http://schemas.openxmlformats.org/presentationml/2006/main">
  <p:tag name="KSO_WM_TEMPLATE_CATEGORY" val="diagram"/>
  <p:tag name="KSO_WM_TEMPLATE_INDEX" val="20165058"/>
  <p:tag name="KSO_WM_UNIT_TYPE" val="p_h_h_h_h_f"/>
  <p:tag name="KSO_WM_UNIT_INDEX" val="1_1_3_2_2_1"/>
  <p:tag name="KSO_WM_UNIT_ID" val="diagram20165058_6*p_h_h_h_h_f*1_1_3_2_2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68.xml><?xml version="1.0" encoding="utf-8"?>
<p:tagLst xmlns:p="http://schemas.openxmlformats.org/presentationml/2006/main">
  <p:tag name="KSO_WM_TEMPLATE_CATEGORY" val="diagram"/>
  <p:tag name="KSO_WM_TEMPLATE_INDEX" val="20165058"/>
  <p:tag name="KSO_WM_UNIT_TYPE" val="p_h_h_h_i"/>
  <p:tag name="KSO_WM_UNIT_INDEX" val="1_1_3_3_1"/>
  <p:tag name="KSO_WM_UNIT_ID" val="diagram20165058_6*p_h_h_h_i*1_1_3_3_1"/>
  <p:tag name="KSO_WM_UNIT_LAYERLEVEL" val="1_1_1_1_1"/>
  <p:tag name="KSO_WM_BEAUTIFY_FLAG" val="#wm#"/>
  <p:tag name="KSO_WM_TAG_VERSION" val="1.0"/>
  <p:tag name="KSO_WM_DIAGRAM_GROUP_CODE" val="p1-1"/>
  <p:tag name="KSO_WM_UNIT_LINE_FORE_SCHEMECOLOR_INDEX" val="6"/>
  <p:tag name="KSO_WM_UNIT_LINE_FILL_TYPE" val="2"/>
</p:tagLst>
</file>

<file path=ppt/tags/tag69.xml><?xml version="1.0" encoding="utf-8"?>
<p:tagLst xmlns:p="http://schemas.openxmlformats.org/presentationml/2006/main">
  <p:tag name="KSO_WM_TEMPLATE_CATEGORY" val="diagram"/>
  <p:tag name="KSO_WM_TEMPLATE_INDEX" val="20165058"/>
  <p:tag name="KSO_WM_UNIT_TYPE" val="p_h_h_h_h_i"/>
  <p:tag name="KSO_WM_UNIT_INDEX" val="1_1_3_3_2_2"/>
  <p:tag name="KSO_WM_UNIT_ID" val="diagram20165058_6*p_h_h_h_h_i*1_1_3_3_2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7.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4"/>
  <p:tag name="KSO_WM_UNIT_ID" val="diagram20165054_4*p_i*1_4"/>
  <p:tag name="KSO_WM_UNIT_LAYERLEVEL" val="1_1"/>
  <p:tag name="KSO_WM_DIAGRAM_GROUP_CODE" val="p1-1"/>
  <p:tag name="KSO_WM_UNIT_FILL_FORE_SCHEMECOLOR_INDEX" val="16"/>
  <p:tag name="KSO_WM_UNIT_FILL_TYPE" val="1"/>
  <p:tag name="KSO_WM_UNIT_TEXT_FILL_FORE_SCHEMECOLOR_INDEX" val="13"/>
  <p:tag name="KSO_WM_UNIT_TEXT_FILL_TYPE" val="1"/>
</p:tagLst>
</file>

<file path=ppt/tags/tag70.xml><?xml version="1.0" encoding="utf-8"?>
<p:tagLst xmlns:p="http://schemas.openxmlformats.org/presentationml/2006/main">
  <p:tag name="KSO_WM_TEMPLATE_CATEGORY" val="diagram"/>
  <p:tag name="KSO_WM_TEMPLATE_INDEX" val="20165058"/>
  <p:tag name="KSO_WM_UNIT_TYPE" val="p_h_h_h_h_i"/>
  <p:tag name="KSO_WM_UNIT_INDEX" val="1_1_3_3_2_2"/>
  <p:tag name="KSO_WM_UNIT_ID" val="diagram20165058_6*p_h_h_h_h_i*1_1_3_3_2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71.xml><?xml version="1.0" encoding="utf-8"?>
<p:tagLst xmlns:p="http://schemas.openxmlformats.org/presentationml/2006/main">
  <p:tag name="KSO_WM_TEMPLATE_CATEGORY" val="diagram"/>
  <p:tag name="KSO_WM_TEMPLATE_INDEX" val="20165058"/>
  <p:tag name="KSO_WM_UNIT_TYPE" val="p_h_h_h_h_i"/>
  <p:tag name="KSO_WM_UNIT_INDEX" val="1_1_3_3_2_2"/>
  <p:tag name="KSO_WM_UNIT_ID" val="diagram20165058_6*p_h_h_h_h_i*1_1_3_3_2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72.xml><?xml version="1.0" encoding="utf-8"?>
<p:tagLst xmlns:p="http://schemas.openxmlformats.org/presentationml/2006/main">
  <p:tag name="KSO_WM_TEMPLATE_CATEGORY" val="diagram"/>
  <p:tag name="KSO_WM_TEMPLATE_INDEX" val="20165058"/>
  <p:tag name="KSO_WM_UNIT_TYPE" val="p_h_h_h_h_i"/>
  <p:tag name="KSO_WM_UNIT_INDEX" val="1_1_3_3_2_2"/>
  <p:tag name="KSO_WM_UNIT_ID" val="diagram20165058_6*p_h_h_h_h_i*1_1_3_3_2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73.xml><?xml version="1.0" encoding="utf-8"?>
<p:tagLst xmlns:p="http://schemas.openxmlformats.org/presentationml/2006/main">
  <p:tag name="KSO_WM_TEMPLATE_CATEGORY" val="diagram"/>
  <p:tag name="KSO_WM_TEMPLATE_INDEX" val="20165058"/>
  <p:tag name="KSO_WM_UNIT_TYPE" val="p_h_h_h_h_i"/>
  <p:tag name="KSO_WM_UNIT_INDEX" val="1_1_3_3_2_2"/>
  <p:tag name="KSO_WM_UNIT_ID" val="diagram20165058_6*p_h_h_h_h_i*1_1_3_3_2_2"/>
  <p:tag name="KSO_WM_UNIT_LAYERLEVEL" val="1_1_1_1_1_1"/>
  <p:tag name="KSO_WM_BEAUTIFY_FLAG" val="#wm#"/>
  <p:tag name="KSO_WM_TAG_VERSION" val="1.0"/>
  <p:tag name="KSO_WM_DIAGRAM_GROUP_CODE" val="p1-1"/>
  <p:tag name="KSO_WM_UNIT_LINE_FORE_SCHEMECOLOR_INDEX" val="6"/>
  <p:tag name="KSO_WM_UNIT_LINE_FILL_TYPE" val="2"/>
</p:tagLst>
</file>

<file path=ppt/tags/tag74.xml><?xml version="1.0" encoding="utf-8"?>
<p:tagLst xmlns:p="http://schemas.openxmlformats.org/presentationml/2006/main">
  <p:tag name="KSO_WM_TEMPLATE_CATEGORY" val="diagram"/>
  <p:tag name="KSO_WM_TEMPLATE_INDEX" val="20165058"/>
  <p:tag name="KSO_WM_UNIT_TYPE" val="p_h_h_h_h_f"/>
  <p:tag name="KSO_WM_UNIT_INDEX" val="1_1_3_3_1_1"/>
  <p:tag name="KSO_WM_UNIT_ID" val="diagram20165058_6*p_h_h_h_h_f*1_1_3_3_1_1"/>
  <p:tag name="KSO_WM_UNIT_LAYERLEVEL" val="1_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75.xml><?xml version="1.0" encoding="utf-8"?>
<p:tagLst xmlns:p="http://schemas.openxmlformats.org/presentationml/2006/main">
  <p:tag name="KSO_WM_TEMPLATE_CATEGORY" val="diagram"/>
  <p:tag name="KSO_WM_TEMPLATE_INDEX" val="20165058"/>
  <p:tag name="KSO_WM_UNIT_TYPE" val="p_h_h_h_f"/>
  <p:tag name="KSO_WM_UNIT_INDEX" val="1_1_3_2_1"/>
  <p:tag name="KSO_WM_UNIT_ID" val="diagram20165058_6*p_h_h_h_f*1_1_3_2_1"/>
  <p:tag name="KSO_WM_UNIT_LAYERLEVEL" val="1_1_1_1_1"/>
  <p:tag name="KSO_WM_UNIT_VALUE" val="12"/>
  <p:tag name="KSO_WM_UNIT_HIGHLIGHT" val="0"/>
  <p:tag name="KSO_WM_UNIT_COMPATIBLE" val="0"/>
  <p:tag name="KSO_WM_UNIT_CLEAR" val="0"/>
  <p:tag name="KSO_WM_BEAUTIFY_FLAG" val="#wm#"/>
  <p:tag name="KSO_WM_TAG_VERSION" val="1.0"/>
  <p:tag name="KSO_WM_DIAGRAM_GROUP_CODE" val="p1-1"/>
  <p:tag name="KSO_WM_UNIT_PRESET_TEXT" val="LOREM"/>
  <p:tag name="KSO_WM_UNIT_FILL_FORE_SCHEMECOLOR_INDEX" val="5"/>
  <p:tag name="KSO_WM_UNIT_FILL_TYPE" val="1"/>
  <p:tag name="KSO_WM_UNIT_SHADOW_SCHEMECOLOR_INDEX" val="5"/>
  <p:tag name="KSO_WM_UNIT_TEXT_FILL_FORE_SCHEMECOLOR_INDEX" val="14"/>
  <p:tag name="KSO_WM_UNIT_TEXT_FILL_TYPE" val="1"/>
</p:tagLst>
</file>

<file path=ppt/tags/tag76.xml><?xml version="1.0" encoding="utf-8"?>
<p:tagLst xmlns:p="http://schemas.openxmlformats.org/presentationml/2006/main">
  <p:tag name="KSO_WM_TEMPLATE_CATEGORY" val="custom"/>
  <p:tag name="KSO_WM_TEMPLATE_INDEX" val="160411"/>
</p:tagLst>
</file>

<file path=ppt/tags/tag77.xml><?xml version="1.0" encoding="utf-8"?>
<p:tagLst xmlns:p="http://schemas.openxmlformats.org/presentationml/2006/main">
  <p:tag name="KSO_WM_TEMPLATE_CATEGORY" val="custom"/>
  <p:tag name="KSO_WM_TEMPLATE_INDEX" val="160411"/>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i"/>
  <p:tag name="KSO_WM_UNIT_INDEX" val="1_5"/>
  <p:tag name="KSO_WM_UNIT_ID" val="diagram20165054_4*p_i*1_5"/>
  <p:tag name="KSO_WM_UNIT_LAYERLEVEL" val="1_1"/>
  <p:tag name="KSO_WM_DIAGRAM_GROUP_CODE" val="p1-1"/>
  <p:tag name="KSO_WM_UNIT_FILL_FORE_SCHEMECOLOR_INDEX" val="14"/>
  <p:tag name="KSO_WM_UNIT_FILL_TYPE" val="1"/>
  <p:tag name="KSO_WM_UNIT_SHADOW_SCHEMECOLOR_INDEX" val="15"/>
  <p:tag name="KSO_WM_UNIT_TEXT_FILL_FORE_SCHEMECOLOR_INDEX" val="13"/>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65054"/>
  <p:tag name="KSO_WM_UNIT_TYPE" val="p_h_f"/>
  <p:tag name="KSO_WM_UNIT_INDEX" val="1_2_1"/>
  <p:tag name="KSO_WM_UNIT_ID" val="diagram20165054_4*p_h_f*1_2_1"/>
  <p:tag name="KSO_WM_UNIT_LAYERLEVEL" val="1_1_1"/>
  <p:tag name="KSO_WM_UNIT_VALUE" val="14"/>
  <p:tag name="KSO_WM_UNIT_HIGHLIGHT" val="0"/>
  <p:tag name="KSO_WM_UNIT_COMPATIBLE" val="0"/>
  <p:tag name="KSO_WM_UNIT_CLEAR" val="0"/>
  <p:tag name="KSO_WM_UNIT_PRESET_TEXT_INDEX" val="3"/>
  <p:tag name="KSO_WM_UNIT_PRESET_TEXT_LEN" val="5"/>
  <p:tag name="KSO_WM_UNIT_BIND_DECORATION_IDS" val="diagram20165054_4*p_i*1_5"/>
  <p:tag name="KSO_WM_DIAGRAM_GROUP_CODE" val="p1-1"/>
  <p:tag name="KSO_WM_UNIT_FILL_FORE_SCHEMECOLOR_INDEX" val="5"/>
  <p:tag name="KSO_WM_UNIT_FILL_TYPE" val="1"/>
  <p:tag name="KSO_WM_UNIT_TEXT_FILL_FORE_SCHEMECOLOR_INDEX" val="14"/>
  <p:tag name="KSO_WM_UNIT_TEXT_FILL_TYPE" val="1"/>
</p:tagLst>
</file>

<file path=ppt/theme/theme1.xml><?xml version="1.0" encoding="utf-8"?>
<a:theme xmlns:a="http://schemas.openxmlformats.org/drawingml/2006/main" name="清风素材 https://12sc.taobao.com/">
  <a:themeElements>
    <a:clrScheme name="自定义 57">
      <a:dk1>
        <a:sysClr val="windowText" lastClr="000000"/>
      </a:dk1>
      <a:lt1>
        <a:sysClr val="window" lastClr="FFFFFF"/>
      </a:lt1>
      <a:dk2>
        <a:srgbClr val="595959"/>
      </a:dk2>
      <a:lt2>
        <a:srgbClr val="FFFFFF"/>
      </a:lt2>
      <a:accent1>
        <a:srgbClr val="072063"/>
      </a:accent1>
      <a:accent2>
        <a:srgbClr val="072063"/>
      </a:accent2>
      <a:accent3>
        <a:srgbClr val="072063"/>
      </a:accent3>
      <a:accent4>
        <a:srgbClr val="072063"/>
      </a:accent4>
      <a:accent5>
        <a:srgbClr val="072063"/>
      </a:accent5>
      <a:accent6>
        <a:srgbClr val="072063"/>
      </a:accent6>
      <a:hlink>
        <a:srgbClr val="072063"/>
      </a:hlink>
      <a:folHlink>
        <a:srgbClr val="072063"/>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6153</Words>
  <Application>WPS 演示</Application>
  <PresentationFormat>全屏显示(16:9)</PresentationFormat>
  <Paragraphs>306</Paragraphs>
  <Slides>20</Slides>
  <Notes>11</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20</vt:i4>
      </vt:variant>
    </vt:vector>
  </HeadingPairs>
  <TitlesOfParts>
    <vt:vector size="40" baseType="lpstr">
      <vt:lpstr>Arial</vt:lpstr>
      <vt:lpstr>宋体</vt:lpstr>
      <vt:lpstr>Wingdings</vt:lpstr>
      <vt:lpstr>仿宋</vt:lpstr>
      <vt:lpstr>微软雅黑</vt:lpstr>
      <vt:lpstr>Arial Unicode MS</vt:lpstr>
      <vt:lpstr>方正正黑简体</vt:lpstr>
      <vt:lpstr>仿宋_GB2312</vt:lpstr>
      <vt:lpstr>Helvetica Neue</vt:lpstr>
      <vt:lpstr>华文中宋</vt:lpstr>
      <vt:lpstr>华文楷体</vt:lpstr>
      <vt:lpstr>Calibri</vt:lpstr>
      <vt:lpstr>Helvetica Neue Medium</vt:lpstr>
      <vt:lpstr>Arial Unicode MS</vt:lpstr>
      <vt:lpstr>黑体</vt:lpstr>
      <vt:lpstr>Times New Roman</vt:lpstr>
      <vt:lpstr>Wingdings 2</vt:lpstr>
      <vt:lpstr>Constantia</vt:lpstr>
      <vt:lpstr>Arial Black</vt:lpstr>
      <vt:lpstr>清风素材 https://12sc.taobao.com/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High Performance Computation Systems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www.microsoft.com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PPTS</dc:title>
  <dc:creator>PPTS</dc:creator>
  <cp:keywords>PPTS</cp:keywords>
  <dc:description>PPTS</dc:description>
  <dc:subject>PPTS</dc:subject>
  <cp:category>PPTS</cp:category>
  <cp:lastModifiedBy>kop</cp:lastModifiedBy>
  <cp:revision>355</cp:revision>
  <dcterms:created xsi:type="dcterms:W3CDTF">2015-01-23T04:02:00Z</dcterms:created>
  <dcterms:modified xsi:type="dcterms:W3CDTF">2019-10-31T08:22:49Z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