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/>
    <p:restoredTop sz="94512"/>
  </p:normalViewPr>
  <p:slideViewPr>
    <p:cSldViewPr snapToGrid="0" snapToObjects="1">
      <p:cViewPr varScale="1">
        <p:scale>
          <a:sx n="77" d="100"/>
          <a:sy n="77" d="100"/>
        </p:scale>
        <p:origin x="11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7412-DE74-E347-B735-010F27B62B9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7EC7-4C94-2A43-8D84-FE5E3C7C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7412-DE74-E347-B735-010F27B62B9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7EC7-4C94-2A43-8D84-FE5E3C7C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7412-DE74-E347-B735-010F27B62B9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7EC7-4C94-2A43-8D84-FE5E3C7C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0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7412-DE74-E347-B735-010F27B62B9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7EC7-4C94-2A43-8D84-FE5E3C7C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7412-DE74-E347-B735-010F27B62B9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7EC7-4C94-2A43-8D84-FE5E3C7C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7412-DE74-E347-B735-010F27B62B9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7EC7-4C94-2A43-8D84-FE5E3C7C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7412-DE74-E347-B735-010F27B62B9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7EC7-4C94-2A43-8D84-FE5E3C7C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7412-DE74-E347-B735-010F27B62B9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7EC7-4C94-2A43-8D84-FE5E3C7C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2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7412-DE74-E347-B735-010F27B62B9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7EC7-4C94-2A43-8D84-FE5E3C7C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7412-DE74-E347-B735-010F27B62B9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7EC7-4C94-2A43-8D84-FE5E3C7C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1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7412-DE74-E347-B735-010F27B62B9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7EC7-4C94-2A43-8D84-FE5E3C7C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8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57412-DE74-E347-B735-010F27B62B9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C7EC7-4C94-2A43-8D84-FE5E3C7C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6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55" y="1030244"/>
            <a:ext cx="10058400" cy="5678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3355" y="99494"/>
            <a:ext cx="10261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Group photo of participants in the INTAROS </a:t>
            </a:r>
            <a:r>
              <a:rPr lang="mr-IN" sz="2400" dirty="0" smtClean="0"/>
              <a:t>–</a:t>
            </a:r>
            <a:r>
              <a:rPr lang="en-US" sz="2400" dirty="0" smtClean="0"/>
              <a:t> Blue Action workshop 18 April 2018 at Institute of Atmospheric Sciences, Nansen-Zhu Centre, Beijing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179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Mangal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Stein Sandven</dc:creator>
  <cp:lastModifiedBy>Stein Sandven</cp:lastModifiedBy>
  <cp:revision>2</cp:revision>
  <dcterms:created xsi:type="dcterms:W3CDTF">2018-04-24T15:32:52Z</dcterms:created>
  <dcterms:modified xsi:type="dcterms:W3CDTF">2018-04-24T15:36:12Z</dcterms:modified>
</cp:coreProperties>
</file>