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7" r:id="rId3"/>
    <p:sldMasterId id="2147483755" r:id="rId4"/>
    <p:sldMasterId id="2147483775" r:id="rId5"/>
    <p:sldMasterId id="2147483785" r:id="rId6"/>
    <p:sldMasterId id="2147483821" r:id="rId7"/>
  </p:sldMasterIdLst>
  <p:notesMasterIdLst>
    <p:notesMasterId r:id="rId25"/>
  </p:notesMasterIdLst>
  <p:handoutMasterIdLst>
    <p:handoutMasterId r:id="rId26"/>
  </p:handoutMasterIdLst>
  <p:sldIdLst>
    <p:sldId id="276" r:id="rId8"/>
    <p:sldId id="356" r:id="rId9"/>
    <p:sldId id="311" r:id="rId10"/>
    <p:sldId id="360" r:id="rId11"/>
    <p:sldId id="369" r:id="rId12"/>
    <p:sldId id="370" r:id="rId13"/>
    <p:sldId id="371" r:id="rId14"/>
    <p:sldId id="361" r:id="rId15"/>
    <p:sldId id="333" r:id="rId16"/>
    <p:sldId id="368" r:id="rId17"/>
    <p:sldId id="365" r:id="rId18"/>
    <p:sldId id="354" r:id="rId19"/>
    <p:sldId id="373" r:id="rId20"/>
    <p:sldId id="374" r:id="rId21"/>
    <p:sldId id="334" r:id="rId22"/>
    <p:sldId id="366" r:id="rId23"/>
    <p:sldId id="372" r:id="rId2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charset="0"/>
      </a:defRPr>
    </a:lvl1pPr>
    <a:lvl2pPr marL="457200" algn="l" rtl="0" fontAlgn="base">
      <a:spcBef>
        <a:spcPct val="0"/>
      </a:spcBef>
      <a:spcAft>
        <a:spcPct val="0"/>
      </a:spcAft>
      <a:defRPr sz="1200" kern="1200">
        <a:solidFill>
          <a:srgbClr val="0F5494"/>
        </a:solidFill>
        <a:latin typeface="Verdana" pitchFamily="34" charset="0"/>
        <a:ea typeface="+mn-ea"/>
        <a:cs typeface="Arial" charset="0"/>
      </a:defRPr>
    </a:lvl2pPr>
    <a:lvl3pPr marL="914400" algn="l" rtl="0" fontAlgn="base">
      <a:spcBef>
        <a:spcPct val="0"/>
      </a:spcBef>
      <a:spcAft>
        <a:spcPct val="0"/>
      </a:spcAft>
      <a:defRPr sz="1200" kern="1200">
        <a:solidFill>
          <a:srgbClr val="0F5494"/>
        </a:solidFill>
        <a:latin typeface="Verdana" pitchFamily="34" charset="0"/>
        <a:ea typeface="+mn-ea"/>
        <a:cs typeface="Arial" charset="0"/>
      </a:defRPr>
    </a:lvl3pPr>
    <a:lvl4pPr marL="1371600" algn="l" rtl="0" fontAlgn="base">
      <a:spcBef>
        <a:spcPct val="0"/>
      </a:spcBef>
      <a:spcAft>
        <a:spcPct val="0"/>
      </a:spcAft>
      <a:defRPr sz="1200" kern="1200">
        <a:solidFill>
          <a:srgbClr val="0F5494"/>
        </a:solidFill>
        <a:latin typeface="Verdana" pitchFamily="34" charset="0"/>
        <a:ea typeface="+mn-ea"/>
        <a:cs typeface="Arial" charset="0"/>
      </a:defRPr>
    </a:lvl4pPr>
    <a:lvl5pPr marL="1828800" algn="l" rtl="0" fontAlgn="base">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FD2"/>
    <a:srgbClr val="0099CC"/>
    <a:srgbClr val="99CCFF"/>
    <a:srgbClr val="0099FF"/>
    <a:srgbClr val="FFD624"/>
    <a:srgbClr val="3166CF"/>
    <a:srgbClr val="2D5EC1"/>
    <a:srgbClr val="BD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944" y="-96"/>
      </p:cViewPr>
      <p:guideLst>
        <p:guide orient="horz" pos="2160"/>
        <p:guide pos="2880"/>
      </p:guideLst>
    </p:cSldViewPr>
  </p:slideViewPr>
  <p:notesTextViewPr>
    <p:cViewPr>
      <p:scale>
        <a:sx n="1" d="1"/>
        <a:sy n="1" d="1"/>
      </p:scale>
      <p:origin x="0" y="0"/>
    </p:cViewPr>
  </p:notesTextViewPr>
  <p:sorterViewPr>
    <p:cViewPr>
      <p:scale>
        <a:sx n="73" d="100"/>
        <a:sy n="73" d="100"/>
      </p:scale>
      <p:origin x="0" y="-156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p>
        </p:txBody>
      </p:sp>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en-GB"/>
          </a:p>
        </p:txBody>
      </p:sp>
    </p:spTree>
    <p:extLst>
      <p:ext uri="{BB962C8B-B14F-4D97-AF65-F5344CB8AC3E}">
        <p14:creationId xmlns:p14="http://schemas.microsoft.com/office/powerpoint/2010/main" val="10150287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cs typeface="+mn-cs"/>
              </a:defRPr>
            </a:lvl1pPr>
          </a:lstStyle>
          <a:p>
            <a:pPr>
              <a:defRPr/>
            </a:pPr>
            <a:fld id="{D60AD53D-0459-44A9-98A9-BF0F9A21934E}" type="slidenum">
              <a:rPr lang="en-GB"/>
              <a:pPr>
                <a:defRPr/>
              </a:pPr>
              <a:t>‹#›</a:t>
            </a:fld>
            <a:endParaRPr lang="en-GB" dirty="0"/>
          </a:p>
        </p:txBody>
      </p:sp>
    </p:spTree>
    <p:extLst>
      <p:ext uri="{BB962C8B-B14F-4D97-AF65-F5344CB8AC3E}">
        <p14:creationId xmlns:p14="http://schemas.microsoft.com/office/powerpoint/2010/main" val="174257605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r>
              <a:rPr lang="en-US" dirty="0"/>
              <a:t>Fair pathways: developing countries may peak later; equity, sustainable development, poverty eradication efforts </a:t>
            </a:r>
            <a:r>
              <a:rPr lang="en-US" dirty="0" err="1"/>
              <a:t>recognised</a:t>
            </a:r>
            <a:r>
              <a:rPr lang="en-US" dirty="0"/>
              <a:t>.  </a:t>
            </a:r>
            <a:endParaRPr lang="en-IE"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3</a:t>
            </a:fld>
            <a:endParaRPr lang="en-GB"/>
          </a:p>
        </p:txBody>
      </p:sp>
    </p:spTree>
    <p:extLst>
      <p:ext uri="{BB962C8B-B14F-4D97-AF65-F5344CB8AC3E}">
        <p14:creationId xmlns:p14="http://schemas.microsoft.com/office/powerpoint/2010/main" val="386699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fr-FR"/>
              <a:t>Moreover, science was essential to achieve the Paris Agreement, and it has a very relevant role in its implementation.</a:t>
            </a:r>
          </a:p>
          <a:p>
            <a:r>
              <a:rPr lang="it-IT" altLang="fr-FR"/>
              <a:t>The Arctic, being the place on Earth where climate change runs faster, has to show to the rest of the world the danger of delayed action.</a:t>
            </a:r>
          </a:p>
          <a:p>
            <a:r>
              <a:rPr lang="it-IT" altLang="fr-FR"/>
              <a:t>Moreover, with the changes in the US administration, Europe shall be more present than before, and in post-truth times, scientific evidence on climate change shall be presented with the highest relief.</a:t>
            </a:r>
          </a:p>
        </p:txBody>
      </p:sp>
      <p:sp>
        <p:nvSpPr>
          <p:cNvPr id="6349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35F4B8D3-FE5C-401B-AB4A-6E7F3C5B0EC9}" type="slidenum">
              <a:rPr lang="en-GB" altLang="fr-FR" sz="1200"/>
              <a:pPr eaLnBrk="1" hangingPunct="1"/>
              <a:t>4</a:t>
            </a:fld>
            <a:endParaRPr lang="en-GB" altLang="fr-FR" sz="1200"/>
          </a:p>
        </p:txBody>
      </p:sp>
    </p:spTree>
    <p:extLst>
      <p:ext uri="{BB962C8B-B14F-4D97-AF65-F5344CB8AC3E}">
        <p14:creationId xmlns:p14="http://schemas.microsoft.com/office/powerpoint/2010/main" val="273373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The EU Arctic research and innovation policy contributes to three priority areas identified in the Joint Communication on integrated EU Arctic policy adopted in April 2016.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MS PGothic" charset="0"/>
                <a:cs typeface="MS PGothic" charset="0"/>
              </a:defRPr>
            </a:lvl1pPr>
            <a:lvl2pPr marL="741761" indent="-285293" eaLnBrk="0" hangingPunct="0">
              <a:defRPr sz="2400">
                <a:solidFill>
                  <a:schemeClr val="tx1"/>
                </a:solidFill>
                <a:latin typeface="Verdana" charset="0"/>
                <a:ea typeface="MS PGothic" charset="0"/>
                <a:cs typeface="MS PGothic" charset="0"/>
              </a:defRPr>
            </a:lvl2pPr>
            <a:lvl3pPr marL="1141171" indent="-228234" eaLnBrk="0" hangingPunct="0">
              <a:defRPr sz="2400">
                <a:solidFill>
                  <a:schemeClr val="tx1"/>
                </a:solidFill>
                <a:latin typeface="Verdana" charset="0"/>
                <a:ea typeface="MS PGothic" charset="0"/>
                <a:cs typeface="MS PGothic" charset="0"/>
              </a:defRPr>
            </a:lvl3pPr>
            <a:lvl4pPr marL="1597640" indent="-228234" eaLnBrk="0" hangingPunct="0">
              <a:defRPr sz="2400">
                <a:solidFill>
                  <a:schemeClr val="tx1"/>
                </a:solidFill>
                <a:latin typeface="Verdana" charset="0"/>
                <a:ea typeface="MS PGothic" charset="0"/>
                <a:cs typeface="MS PGothic" charset="0"/>
              </a:defRPr>
            </a:lvl4pPr>
            <a:lvl5pPr marL="2054108" indent="-228234" eaLnBrk="0" hangingPunct="0">
              <a:defRPr sz="2400">
                <a:solidFill>
                  <a:schemeClr val="tx1"/>
                </a:solidFill>
                <a:latin typeface="Verdana" charset="0"/>
                <a:ea typeface="MS PGothic" charset="0"/>
                <a:cs typeface="MS PGothic" charset="0"/>
              </a:defRPr>
            </a:lvl5pPr>
            <a:lvl6pPr marL="2510577" indent="-228234" eaLnBrk="0" fontAlgn="base" hangingPunct="0">
              <a:spcBef>
                <a:spcPct val="0"/>
              </a:spcBef>
              <a:spcAft>
                <a:spcPct val="0"/>
              </a:spcAft>
              <a:defRPr sz="2400">
                <a:solidFill>
                  <a:schemeClr val="tx1"/>
                </a:solidFill>
                <a:latin typeface="Verdana" charset="0"/>
                <a:ea typeface="MS PGothic" charset="0"/>
                <a:cs typeface="MS PGothic" charset="0"/>
              </a:defRPr>
            </a:lvl6pPr>
            <a:lvl7pPr marL="2967045" indent="-228234" eaLnBrk="0" fontAlgn="base" hangingPunct="0">
              <a:spcBef>
                <a:spcPct val="0"/>
              </a:spcBef>
              <a:spcAft>
                <a:spcPct val="0"/>
              </a:spcAft>
              <a:defRPr sz="2400">
                <a:solidFill>
                  <a:schemeClr val="tx1"/>
                </a:solidFill>
                <a:latin typeface="Verdana" charset="0"/>
                <a:ea typeface="MS PGothic" charset="0"/>
                <a:cs typeface="MS PGothic" charset="0"/>
              </a:defRPr>
            </a:lvl7pPr>
            <a:lvl8pPr marL="3423514" indent="-228234" eaLnBrk="0" fontAlgn="base" hangingPunct="0">
              <a:spcBef>
                <a:spcPct val="0"/>
              </a:spcBef>
              <a:spcAft>
                <a:spcPct val="0"/>
              </a:spcAft>
              <a:defRPr sz="2400">
                <a:solidFill>
                  <a:schemeClr val="tx1"/>
                </a:solidFill>
                <a:latin typeface="Verdana" charset="0"/>
                <a:ea typeface="MS PGothic" charset="0"/>
                <a:cs typeface="MS PGothic" charset="0"/>
              </a:defRPr>
            </a:lvl8pPr>
            <a:lvl9pPr marL="3879982" indent="-228234"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fld id="{410A9ACB-975A-6844-9B74-F5D9038347B0}" type="slidenum">
              <a:rPr lang="en-GB" sz="1200">
                <a:solidFill>
                  <a:prstClr val="black"/>
                </a:solidFill>
                <a:latin typeface="Arial" charset="0"/>
              </a:rPr>
              <a:pPr eaLnBrk="1" hangingPunct="1"/>
              <a:t>6</a:t>
            </a:fld>
            <a:endParaRPr lang="en-GB" sz="120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In fact, research and innovation is a key component of them, namely: 1) Climate Change and Safeguarding the Arctic Environment; 2) Sustainable Development in and around the Arctic; and 3) International Cooperation on Arctic Issues. </a:t>
            </a:r>
          </a:p>
          <a:p>
            <a:r>
              <a:rPr lang="en-GB">
                <a:latin typeface="Calibri" charset="0"/>
                <a:ea typeface="MS PGothic" charset="0"/>
              </a:rPr>
              <a:t>Science, in the Arctic, has demonstrated to be a mean for diplomacy, for maintaining a positive dialogue among countries even during periods of difficult geopolitical tensions.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MS PGothic" charset="0"/>
                <a:cs typeface="MS PGothic" charset="0"/>
              </a:defRPr>
            </a:lvl1pPr>
            <a:lvl2pPr marL="741761" indent="-285293" eaLnBrk="0" hangingPunct="0">
              <a:defRPr sz="2400">
                <a:solidFill>
                  <a:schemeClr val="tx1"/>
                </a:solidFill>
                <a:latin typeface="Verdana" charset="0"/>
                <a:ea typeface="MS PGothic" charset="0"/>
                <a:cs typeface="MS PGothic" charset="0"/>
              </a:defRPr>
            </a:lvl2pPr>
            <a:lvl3pPr marL="1141171" indent="-228234" eaLnBrk="0" hangingPunct="0">
              <a:defRPr sz="2400">
                <a:solidFill>
                  <a:schemeClr val="tx1"/>
                </a:solidFill>
                <a:latin typeface="Verdana" charset="0"/>
                <a:ea typeface="MS PGothic" charset="0"/>
                <a:cs typeface="MS PGothic" charset="0"/>
              </a:defRPr>
            </a:lvl3pPr>
            <a:lvl4pPr marL="1597640" indent="-228234" eaLnBrk="0" hangingPunct="0">
              <a:defRPr sz="2400">
                <a:solidFill>
                  <a:schemeClr val="tx1"/>
                </a:solidFill>
                <a:latin typeface="Verdana" charset="0"/>
                <a:ea typeface="MS PGothic" charset="0"/>
                <a:cs typeface="MS PGothic" charset="0"/>
              </a:defRPr>
            </a:lvl4pPr>
            <a:lvl5pPr marL="2054108" indent="-228234" eaLnBrk="0" hangingPunct="0">
              <a:defRPr sz="2400">
                <a:solidFill>
                  <a:schemeClr val="tx1"/>
                </a:solidFill>
                <a:latin typeface="Verdana" charset="0"/>
                <a:ea typeface="MS PGothic" charset="0"/>
                <a:cs typeface="MS PGothic" charset="0"/>
              </a:defRPr>
            </a:lvl5pPr>
            <a:lvl6pPr marL="2510577" indent="-228234" eaLnBrk="0" fontAlgn="base" hangingPunct="0">
              <a:spcBef>
                <a:spcPct val="0"/>
              </a:spcBef>
              <a:spcAft>
                <a:spcPct val="0"/>
              </a:spcAft>
              <a:defRPr sz="2400">
                <a:solidFill>
                  <a:schemeClr val="tx1"/>
                </a:solidFill>
                <a:latin typeface="Verdana" charset="0"/>
                <a:ea typeface="MS PGothic" charset="0"/>
                <a:cs typeface="MS PGothic" charset="0"/>
              </a:defRPr>
            </a:lvl6pPr>
            <a:lvl7pPr marL="2967045" indent="-228234" eaLnBrk="0" fontAlgn="base" hangingPunct="0">
              <a:spcBef>
                <a:spcPct val="0"/>
              </a:spcBef>
              <a:spcAft>
                <a:spcPct val="0"/>
              </a:spcAft>
              <a:defRPr sz="2400">
                <a:solidFill>
                  <a:schemeClr val="tx1"/>
                </a:solidFill>
                <a:latin typeface="Verdana" charset="0"/>
                <a:ea typeface="MS PGothic" charset="0"/>
                <a:cs typeface="MS PGothic" charset="0"/>
              </a:defRPr>
            </a:lvl7pPr>
            <a:lvl8pPr marL="3423514" indent="-228234" eaLnBrk="0" fontAlgn="base" hangingPunct="0">
              <a:spcBef>
                <a:spcPct val="0"/>
              </a:spcBef>
              <a:spcAft>
                <a:spcPct val="0"/>
              </a:spcAft>
              <a:defRPr sz="2400">
                <a:solidFill>
                  <a:schemeClr val="tx1"/>
                </a:solidFill>
                <a:latin typeface="Verdana" charset="0"/>
                <a:ea typeface="MS PGothic" charset="0"/>
                <a:cs typeface="MS PGothic" charset="0"/>
              </a:defRPr>
            </a:lvl8pPr>
            <a:lvl9pPr marL="3879982" indent="-228234"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fld id="{FCD55F78-A9DE-2F41-A71C-959F2441EBCE}" type="slidenum">
              <a:rPr lang="en-GB" sz="1200">
                <a:solidFill>
                  <a:prstClr val="black"/>
                </a:solidFill>
              </a:rPr>
              <a:pPr eaLnBrk="1" hangingPunct="1"/>
              <a:t>7</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In fact, the EU and the H2020 partner countries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MS PGothic" charset="0"/>
                <a:cs typeface="MS PGothic" charset="0"/>
              </a:defRPr>
            </a:lvl1pPr>
            <a:lvl2pPr marL="741761" indent="-285293" eaLnBrk="0" hangingPunct="0">
              <a:defRPr sz="2400">
                <a:solidFill>
                  <a:schemeClr val="tx1"/>
                </a:solidFill>
                <a:latin typeface="Verdana" charset="0"/>
                <a:ea typeface="MS PGothic" charset="0"/>
                <a:cs typeface="MS PGothic" charset="0"/>
              </a:defRPr>
            </a:lvl2pPr>
            <a:lvl3pPr marL="1141171" indent="-228234" eaLnBrk="0" hangingPunct="0">
              <a:defRPr sz="2400">
                <a:solidFill>
                  <a:schemeClr val="tx1"/>
                </a:solidFill>
                <a:latin typeface="Verdana" charset="0"/>
                <a:ea typeface="MS PGothic" charset="0"/>
                <a:cs typeface="MS PGothic" charset="0"/>
              </a:defRPr>
            </a:lvl3pPr>
            <a:lvl4pPr marL="1597640" indent="-228234" eaLnBrk="0" hangingPunct="0">
              <a:defRPr sz="2400">
                <a:solidFill>
                  <a:schemeClr val="tx1"/>
                </a:solidFill>
                <a:latin typeface="Verdana" charset="0"/>
                <a:ea typeface="MS PGothic" charset="0"/>
                <a:cs typeface="MS PGothic" charset="0"/>
              </a:defRPr>
            </a:lvl4pPr>
            <a:lvl5pPr marL="2054108" indent="-228234" eaLnBrk="0" hangingPunct="0">
              <a:defRPr sz="2400">
                <a:solidFill>
                  <a:schemeClr val="tx1"/>
                </a:solidFill>
                <a:latin typeface="Verdana" charset="0"/>
                <a:ea typeface="MS PGothic" charset="0"/>
                <a:cs typeface="MS PGothic" charset="0"/>
              </a:defRPr>
            </a:lvl5pPr>
            <a:lvl6pPr marL="2510577" indent="-228234" eaLnBrk="0" fontAlgn="base" hangingPunct="0">
              <a:spcBef>
                <a:spcPct val="0"/>
              </a:spcBef>
              <a:spcAft>
                <a:spcPct val="0"/>
              </a:spcAft>
              <a:defRPr sz="2400">
                <a:solidFill>
                  <a:schemeClr val="tx1"/>
                </a:solidFill>
                <a:latin typeface="Verdana" charset="0"/>
                <a:ea typeface="MS PGothic" charset="0"/>
                <a:cs typeface="MS PGothic" charset="0"/>
              </a:defRPr>
            </a:lvl6pPr>
            <a:lvl7pPr marL="2967045" indent="-228234" eaLnBrk="0" fontAlgn="base" hangingPunct="0">
              <a:spcBef>
                <a:spcPct val="0"/>
              </a:spcBef>
              <a:spcAft>
                <a:spcPct val="0"/>
              </a:spcAft>
              <a:defRPr sz="2400">
                <a:solidFill>
                  <a:schemeClr val="tx1"/>
                </a:solidFill>
                <a:latin typeface="Verdana" charset="0"/>
                <a:ea typeface="MS PGothic" charset="0"/>
                <a:cs typeface="MS PGothic" charset="0"/>
              </a:defRPr>
            </a:lvl7pPr>
            <a:lvl8pPr marL="3423514" indent="-228234" eaLnBrk="0" fontAlgn="base" hangingPunct="0">
              <a:spcBef>
                <a:spcPct val="0"/>
              </a:spcBef>
              <a:spcAft>
                <a:spcPct val="0"/>
              </a:spcAft>
              <a:defRPr sz="2400">
                <a:solidFill>
                  <a:schemeClr val="tx1"/>
                </a:solidFill>
                <a:latin typeface="Verdana" charset="0"/>
                <a:ea typeface="MS PGothic" charset="0"/>
                <a:cs typeface="MS PGothic" charset="0"/>
              </a:defRPr>
            </a:lvl8pPr>
            <a:lvl9pPr marL="3879982" indent="-228234"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fld id="{47D7084D-C387-104A-92C5-5893E1548A5C}" type="slidenum">
              <a:rPr lang="en-GB" sz="1200"/>
              <a:pPr eaLnBrk="1" hangingPunct="1"/>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charset="0"/>
              </a:defRPr>
            </a:lvl1pPr>
            <a:lvl2pPr marL="742950" indent="-285750" defTabSz="457200" eaLnBrk="0" hangingPunct="0">
              <a:defRPr sz="1200">
                <a:solidFill>
                  <a:srgbClr val="0F5494"/>
                </a:solidFill>
                <a:latin typeface="Verdana" pitchFamily="34" charset="0"/>
                <a:cs typeface="Arial" charset="0"/>
              </a:defRPr>
            </a:lvl2pPr>
            <a:lvl3pPr marL="1143000" indent="-228600" defTabSz="457200" eaLnBrk="0" hangingPunct="0">
              <a:defRPr sz="1200">
                <a:solidFill>
                  <a:srgbClr val="0F5494"/>
                </a:solidFill>
                <a:latin typeface="Verdana" pitchFamily="34" charset="0"/>
                <a:cs typeface="Arial" charset="0"/>
              </a:defRPr>
            </a:lvl3pPr>
            <a:lvl4pPr marL="1600200" indent="-228600" defTabSz="457200" eaLnBrk="0" hangingPunct="0">
              <a:defRPr sz="1200">
                <a:solidFill>
                  <a:srgbClr val="0F5494"/>
                </a:solidFill>
                <a:latin typeface="Verdana" pitchFamily="34" charset="0"/>
                <a:cs typeface="Arial" charset="0"/>
              </a:defRPr>
            </a:lvl4pPr>
            <a:lvl5pPr marL="2057400" indent="-228600" defTabSz="457200" eaLnBrk="0" hangingPunct="0">
              <a:defRPr sz="1200">
                <a:solidFill>
                  <a:srgbClr val="0F5494"/>
                </a:solidFill>
                <a:latin typeface="Verdana" pitchFamily="34" charset="0"/>
                <a:cs typeface="Arial"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endParaRPr lang="en-US" altLang="en-US" sz="1800">
              <a:solidFill>
                <a:srgbClr val="FFFFFF"/>
              </a:solidFill>
            </a:endParaRPr>
          </a:p>
        </p:txBody>
      </p:sp>
      <p:pic>
        <p:nvPicPr>
          <p:cNvPr id="7"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1847850" y="5516563"/>
            <a:ext cx="66849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r" eaLnBrk="1" hangingPunct="1">
              <a:spcBef>
                <a:spcPct val="20000"/>
              </a:spcBef>
              <a:buClr>
                <a:schemeClr val="bg1"/>
              </a:buClr>
            </a:pPr>
            <a:endParaRPr lang="en-US" altLang="en-US" sz="1800">
              <a:solidFill>
                <a:schemeClr val="bg1"/>
              </a:solidFill>
            </a:endParaRPr>
          </a:p>
        </p:txBody>
      </p:sp>
      <p:sp>
        <p:nvSpPr>
          <p:cNvPr id="9" name="Title 8"/>
          <p:cNvSpPr>
            <a:spLocks noGrp="1"/>
          </p:cNvSpPr>
          <p:nvPr>
            <p:ph type="title"/>
          </p:nvPr>
        </p:nvSpPr>
        <p:spPr>
          <a:xfrm>
            <a:off x="475456" y="1988840"/>
            <a:ext cx="8229600" cy="864096"/>
          </a:xfrm>
        </p:spPr>
        <p:txBody>
          <a:bodyPr>
            <a:normAutofit/>
          </a:bodyPr>
          <a:lstStyle>
            <a:lvl1pPr algn="l">
              <a:defRPr sz="3600">
                <a:solidFill>
                  <a:srgbClr val="FFD624"/>
                </a:solidFill>
              </a:defRPr>
            </a:lvl1pPr>
          </a:lstStyle>
          <a:p>
            <a:r>
              <a:rPr lang="en-US" noProof="0"/>
              <a:t>Click to edit Master title style</a:t>
            </a:r>
            <a:endParaRPr lang="en-GB" noProof="0" dirty="0"/>
          </a:p>
        </p:txBody>
      </p:sp>
      <p:sp>
        <p:nvSpPr>
          <p:cNvPr id="12" name="Text Placeholder 11"/>
          <p:cNvSpPr>
            <a:spLocks noGrp="1"/>
          </p:cNvSpPr>
          <p:nvPr>
            <p:ph type="body" sz="quarter" idx="10"/>
          </p:nvPr>
        </p:nvSpPr>
        <p:spPr>
          <a:xfrm>
            <a:off x="3851920" y="5077557"/>
            <a:ext cx="4681538" cy="432073"/>
          </a:xfrm>
        </p:spPr>
        <p:txBody>
          <a:bodyPr/>
          <a:lstStyle>
            <a:lvl1pPr marL="0" indent="0" algn="r">
              <a:buNone/>
              <a:defRPr>
                <a:solidFill>
                  <a:srgbClr val="FFD624"/>
                </a:solidFill>
              </a:defRPr>
            </a:lvl1pPr>
            <a:lvl2pPr marL="457200" indent="0">
              <a:buNone/>
              <a:defRPr>
                <a:solidFill>
                  <a:srgbClr val="FFD624"/>
                </a:solidFill>
              </a:defRPr>
            </a:lvl2pPr>
            <a:lvl3pPr marL="1371600" indent="0">
              <a:buNone/>
              <a:defRPr>
                <a:solidFill>
                  <a:srgbClr val="FFD624"/>
                </a:solidFill>
              </a:defRPr>
            </a:lvl3pPr>
            <a:lvl4pPr marL="1371600" indent="0">
              <a:buNone/>
              <a:defRPr>
                <a:solidFill>
                  <a:srgbClr val="FFD624"/>
                </a:solidFill>
              </a:defRPr>
            </a:lvl4pPr>
            <a:lvl5pPr marL="1828800" indent="0">
              <a:buFont typeface="Arial" pitchFamily="34" charset="0"/>
              <a:buNone/>
              <a:defRPr>
                <a:solidFill>
                  <a:srgbClr val="FFD624"/>
                </a:solidFill>
              </a:defRPr>
            </a:lvl5pPr>
          </a:lstStyle>
          <a:p>
            <a:pPr lvl="0"/>
            <a:r>
              <a:rPr lang="en-US"/>
              <a:t>Click to edit Master text styles</a:t>
            </a:r>
          </a:p>
        </p:txBody>
      </p:sp>
      <p:sp>
        <p:nvSpPr>
          <p:cNvPr id="22" name="Text Placeholder 21"/>
          <p:cNvSpPr>
            <a:spLocks noGrp="1"/>
          </p:cNvSpPr>
          <p:nvPr>
            <p:ph type="body" sz="quarter" idx="11"/>
          </p:nvPr>
        </p:nvSpPr>
        <p:spPr>
          <a:xfrm>
            <a:off x="468313" y="2924175"/>
            <a:ext cx="8280400" cy="504825"/>
          </a:xfrm>
        </p:spPr>
        <p:txBody>
          <a:bodyPr/>
          <a:lstStyle>
            <a:lvl1pPr marL="0" indent="0">
              <a:buNone/>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
        <p:nvSpPr>
          <p:cNvPr id="8" name="Text Placeholder 21"/>
          <p:cNvSpPr>
            <a:spLocks noGrp="1"/>
          </p:cNvSpPr>
          <p:nvPr>
            <p:ph type="body" sz="quarter" idx="12"/>
          </p:nvPr>
        </p:nvSpPr>
        <p:spPr>
          <a:xfrm>
            <a:off x="252413" y="5624512"/>
            <a:ext cx="8280400" cy="504825"/>
          </a:xfrm>
        </p:spPr>
        <p:txBody>
          <a:bodyPr/>
          <a:lstStyle>
            <a:lvl1pPr marL="0" indent="0" algn="r">
              <a:buNone/>
              <a:defRPr b="0">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168090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38"/>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spTree>
    <p:extLst>
      <p:ext uri="{BB962C8B-B14F-4D97-AF65-F5344CB8AC3E}">
        <p14:creationId xmlns:p14="http://schemas.microsoft.com/office/powerpoint/2010/main" val="209610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215004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0" y="1440000"/>
            <a:ext cx="8080375" cy="4680000"/>
          </a:xfrm>
        </p:spPr>
        <p:txBody>
          <a:bodyPr anchor="ctr"/>
          <a:lstStyle>
            <a:lvl1pPr>
              <a:defRPr>
                <a:solidFill>
                  <a:srgbClr val="4C9BDB"/>
                </a:solidFill>
              </a:defRPr>
            </a:lvl1pPr>
          </a:lstStyle>
          <a:p>
            <a:endParaRPr lang="en-US" dirty="0"/>
          </a:p>
        </p:txBody>
      </p:sp>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1"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1" y="5692792"/>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403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1443344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
        <p:nvSpPr>
          <p:cNvPr id="11" name="Title 10"/>
          <p:cNvSpPr>
            <a:spLocks noGrp="1"/>
          </p:cNvSpPr>
          <p:nvPr>
            <p:ph type="title"/>
          </p:nvPr>
        </p:nvSpPr>
        <p:spPr>
          <a:xfrm>
            <a:off x="558063" y="1934633"/>
            <a:ext cx="82296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558063" y="2930241"/>
            <a:ext cx="82295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spTree>
    <p:extLst>
      <p:ext uri="{BB962C8B-B14F-4D97-AF65-F5344CB8AC3E}">
        <p14:creationId xmlns:p14="http://schemas.microsoft.com/office/powerpoint/2010/main" val="113213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38"/>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spTree>
    <p:extLst>
      <p:ext uri="{BB962C8B-B14F-4D97-AF65-F5344CB8AC3E}">
        <p14:creationId xmlns:p14="http://schemas.microsoft.com/office/powerpoint/2010/main" val="357736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159709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0" y="1440000"/>
            <a:ext cx="8080375" cy="4680000"/>
          </a:xfrm>
        </p:spPr>
        <p:txBody>
          <a:bodyPr anchor="ctr"/>
          <a:lstStyle>
            <a:lvl1pPr>
              <a:defRPr>
                <a:solidFill>
                  <a:srgbClr val="4C9BDB"/>
                </a:solidFill>
              </a:defRPr>
            </a:lvl1pPr>
          </a:lstStyle>
          <a:p>
            <a:endParaRPr lang="en-US" dirty="0"/>
          </a:p>
        </p:txBody>
      </p:sp>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1"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1" y="5692792"/>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4125065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44278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charset="0"/>
              </a:defRPr>
            </a:lvl1pPr>
            <a:lvl2pPr marL="742950" indent="-285750" defTabSz="457200" eaLnBrk="0" hangingPunct="0">
              <a:defRPr sz="1200">
                <a:solidFill>
                  <a:srgbClr val="0F5494"/>
                </a:solidFill>
                <a:latin typeface="Verdana" pitchFamily="34" charset="0"/>
                <a:cs typeface="Arial" charset="0"/>
              </a:defRPr>
            </a:lvl2pPr>
            <a:lvl3pPr marL="1143000" indent="-228600" defTabSz="457200" eaLnBrk="0" hangingPunct="0">
              <a:defRPr sz="1200">
                <a:solidFill>
                  <a:srgbClr val="0F5494"/>
                </a:solidFill>
                <a:latin typeface="Verdana" pitchFamily="34" charset="0"/>
                <a:cs typeface="Arial" charset="0"/>
              </a:defRPr>
            </a:lvl3pPr>
            <a:lvl4pPr marL="1600200" indent="-228600" defTabSz="457200" eaLnBrk="0" hangingPunct="0">
              <a:defRPr sz="1200">
                <a:solidFill>
                  <a:srgbClr val="0F5494"/>
                </a:solidFill>
                <a:latin typeface="Verdana" pitchFamily="34" charset="0"/>
                <a:cs typeface="Arial" charset="0"/>
              </a:defRPr>
            </a:lvl4pPr>
            <a:lvl5pPr marL="2057400" indent="-228600" defTabSz="457200" eaLnBrk="0" hangingPunct="0">
              <a:defRPr sz="1200">
                <a:solidFill>
                  <a:srgbClr val="0F5494"/>
                </a:solidFill>
                <a:latin typeface="Verdana" pitchFamily="34" charset="0"/>
                <a:cs typeface="Arial"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defRPr/>
            </a:pPr>
            <a:endParaRPr lang="en-US" altLang="en-US" sz="1800">
              <a:solidFill>
                <a:srgbClr val="FFFFFF"/>
              </a:solidFill>
            </a:endParaRPr>
          </a:p>
        </p:txBody>
      </p:sp>
      <p:pic>
        <p:nvPicPr>
          <p:cNvPr id="7"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10" name="Rectangle 11"/>
          <p:cNvSpPr>
            <a:spLocks noChangeArrowheads="1"/>
          </p:cNvSpPr>
          <p:nvPr/>
        </p:nvSpPr>
        <p:spPr bwMode="auto">
          <a:xfrm>
            <a:off x="1847850" y="5516563"/>
            <a:ext cx="6684963" cy="720725"/>
          </a:xfrm>
          <a:prstGeom prst="rect">
            <a:avLst/>
          </a:prstGeom>
          <a:noFill/>
          <a:ln>
            <a:noFill/>
          </a:ln>
          <a:effectLst/>
          <a:extLst/>
        </p:spPr>
        <p:txBody>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r" eaLnBrk="1" hangingPunct="1">
              <a:spcBef>
                <a:spcPct val="20000"/>
              </a:spcBef>
              <a:buClr>
                <a:srgbClr val="FFFFFF"/>
              </a:buClr>
              <a:defRPr/>
            </a:pPr>
            <a:endParaRPr lang="en-US" altLang="en-US" sz="1800">
              <a:solidFill>
                <a:srgbClr val="FFFFFF"/>
              </a:solidFill>
            </a:endParaRPr>
          </a:p>
        </p:txBody>
      </p:sp>
      <p:sp>
        <p:nvSpPr>
          <p:cNvPr id="9" name="Title 8"/>
          <p:cNvSpPr>
            <a:spLocks noGrp="1"/>
          </p:cNvSpPr>
          <p:nvPr>
            <p:ph type="title"/>
          </p:nvPr>
        </p:nvSpPr>
        <p:spPr>
          <a:xfrm>
            <a:off x="475456" y="1988840"/>
            <a:ext cx="8229600" cy="864096"/>
          </a:xfrm>
        </p:spPr>
        <p:txBody>
          <a:bodyPr>
            <a:normAutofit/>
          </a:bodyPr>
          <a:lstStyle>
            <a:lvl1pPr algn="l">
              <a:defRPr sz="3600">
                <a:solidFill>
                  <a:srgbClr val="FFD624"/>
                </a:solidFill>
              </a:defRPr>
            </a:lvl1pPr>
          </a:lstStyle>
          <a:p>
            <a:r>
              <a:rPr lang="en-US" noProof="0"/>
              <a:t>Click to edit Master title style</a:t>
            </a:r>
            <a:endParaRPr lang="en-GB" noProof="0" dirty="0"/>
          </a:p>
        </p:txBody>
      </p:sp>
      <p:sp>
        <p:nvSpPr>
          <p:cNvPr id="12" name="Text Placeholder 11"/>
          <p:cNvSpPr>
            <a:spLocks noGrp="1"/>
          </p:cNvSpPr>
          <p:nvPr>
            <p:ph type="body" sz="quarter" idx="10"/>
          </p:nvPr>
        </p:nvSpPr>
        <p:spPr>
          <a:xfrm>
            <a:off x="3851920" y="5077557"/>
            <a:ext cx="4681538" cy="432073"/>
          </a:xfrm>
        </p:spPr>
        <p:txBody>
          <a:bodyPr/>
          <a:lstStyle>
            <a:lvl1pPr marL="0" indent="0" algn="r">
              <a:buNone/>
              <a:defRPr>
                <a:solidFill>
                  <a:srgbClr val="FFD624"/>
                </a:solidFill>
              </a:defRPr>
            </a:lvl1pPr>
            <a:lvl2pPr marL="457200" indent="0">
              <a:buNone/>
              <a:defRPr>
                <a:solidFill>
                  <a:srgbClr val="FFD624"/>
                </a:solidFill>
              </a:defRPr>
            </a:lvl2pPr>
            <a:lvl3pPr marL="1371600" indent="0">
              <a:buNone/>
              <a:defRPr>
                <a:solidFill>
                  <a:srgbClr val="FFD624"/>
                </a:solidFill>
              </a:defRPr>
            </a:lvl3pPr>
            <a:lvl4pPr marL="1371600" indent="0">
              <a:buNone/>
              <a:defRPr>
                <a:solidFill>
                  <a:srgbClr val="FFD624"/>
                </a:solidFill>
              </a:defRPr>
            </a:lvl4pPr>
            <a:lvl5pPr marL="1828800" indent="0">
              <a:buFont typeface="Arial" pitchFamily="34" charset="0"/>
              <a:buNone/>
              <a:defRPr>
                <a:solidFill>
                  <a:srgbClr val="FFD624"/>
                </a:solidFill>
              </a:defRPr>
            </a:lvl5pPr>
          </a:lstStyle>
          <a:p>
            <a:pPr lvl="0"/>
            <a:r>
              <a:rPr lang="en-US"/>
              <a:t>Click to edit Master text styles</a:t>
            </a:r>
          </a:p>
        </p:txBody>
      </p:sp>
      <p:sp>
        <p:nvSpPr>
          <p:cNvPr id="22" name="Text Placeholder 21"/>
          <p:cNvSpPr>
            <a:spLocks noGrp="1"/>
          </p:cNvSpPr>
          <p:nvPr>
            <p:ph type="body" sz="quarter" idx="11"/>
          </p:nvPr>
        </p:nvSpPr>
        <p:spPr>
          <a:xfrm>
            <a:off x="468313" y="2924175"/>
            <a:ext cx="8280400" cy="504825"/>
          </a:xfrm>
        </p:spPr>
        <p:txBody>
          <a:bodyPr/>
          <a:lstStyle>
            <a:lvl1pPr marL="0" indent="0">
              <a:buNone/>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
        <p:nvSpPr>
          <p:cNvPr id="8" name="Text Placeholder 21"/>
          <p:cNvSpPr>
            <a:spLocks noGrp="1"/>
          </p:cNvSpPr>
          <p:nvPr>
            <p:ph type="body" sz="quarter" idx="12"/>
          </p:nvPr>
        </p:nvSpPr>
        <p:spPr>
          <a:xfrm>
            <a:off x="252413" y="5624512"/>
            <a:ext cx="8280400" cy="504825"/>
          </a:xfrm>
        </p:spPr>
        <p:txBody>
          <a:bodyPr/>
          <a:lstStyle>
            <a:lvl1pPr marL="0" indent="0" algn="r">
              <a:buNone/>
              <a:defRPr b="0">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54115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3175" indent="0" algn="ct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99CC"/>
              </a:buClr>
              <a:buFont typeface="Wingdings" pitchFamily="2" charset="2"/>
              <a:buChar char="§"/>
              <a:defRPr b="1" i="0"/>
            </a:lvl1pPr>
            <a:lvl2pPr marL="742950" indent="-382588">
              <a:buClr>
                <a:srgbClr val="0099CC"/>
              </a:buClr>
              <a:buSzPct val="90000"/>
              <a:buFont typeface="Wingdings" pitchFamily="2" charset="2"/>
              <a:buChar char=""/>
              <a:defRPr sz="2200" b="0">
                <a:latin typeface="+mn-lt"/>
              </a:defRPr>
            </a:lvl2pPr>
            <a:lvl3pPr marL="1073150" indent="-352425">
              <a:defRPr sz="2200">
                <a:latin typeface="+mn-lt"/>
              </a:defRPr>
            </a:lvl3pPr>
            <a:lvl4pPr marL="1435100" indent="-361950">
              <a:buFont typeface="Arial" pitchFamily="34" charset="0"/>
              <a:buChar char="•"/>
              <a:defRPr sz="2200">
                <a:solidFill>
                  <a:srgbClr val="0099CC"/>
                </a:solidFill>
                <a:latin typeface="+mn-lt"/>
              </a:defRPr>
            </a:lvl4pPr>
            <a:lvl5pPr marL="1795463" indent="-360363">
              <a:buFont typeface="Wingdings" panose="05000000000000000000" pitchFamily="2" charset="2"/>
              <a:buChar char="ü"/>
              <a:defRPr sz="2200">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normAutofit/>
          </a:bodyPr>
          <a:lstStyle>
            <a:lvl1pPr>
              <a:defRPr/>
            </a:lvl1pPr>
          </a:lstStyle>
          <a:p>
            <a:pPr>
              <a:defRPr/>
            </a:pPr>
            <a:fld id="{D923F6BD-7BE8-4C55-BAEC-5FE82BD33B42}" type="slidenum">
              <a:rPr lang="en-GB"/>
              <a:pPr>
                <a:defRPr/>
              </a:pPr>
              <a:t>‹#›</a:t>
            </a:fld>
            <a:endParaRPr lang="en-GB" dirty="0"/>
          </a:p>
        </p:txBody>
      </p:sp>
    </p:spTree>
    <p:extLst>
      <p:ext uri="{BB962C8B-B14F-4D97-AF65-F5344CB8AC3E}">
        <p14:creationId xmlns:p14="http://schemas.microsoft.com/office/powerpoint/2010/main" val="1657767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3175" indent="0" algn="ct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99CC"/>
              </a:buClr>
              <a:buFont typeface="Wingdings" pitchFamily="2" charset="2"/>
              <a:buChar char="§"/>
              <a:defRPr b="1" i="0"/>
            </a:lvl1pPr>
            <a:lvl2pPr marL="742950" indent="-382588">
              <a:buClr>
                <a:srgbClr val="0099CC"/>
              </a:buClr>
              <a:buSzPct val="90000"/>
              <a:buFont typeface="Wingdings" pitchFamily="2" charset="2"/>
              <a:buChar char=""/>
              <a:defRPr sz="2200" b="0">
                <a:latin typeface="+mn-lt"/>
              </a:defRPr>
            </a:lvl2pPr>
            <a:lvl3pPr marL="1073150" indent="-352425">
              <a:defRPr sz="2200">
                <a:latin typeface="+mn-lt"/>
              </a:defRPr>
            </a:lvl3pPr>
            <a:lvl4pPr marL="1435100" indent="-361950">
              <a:buFont typeface="Arial" pitchFamily="34" charset="0"/>
              <a:buChar char="•"/>
              <a:defRPr sz="2200">
                <a:solidFill>
                  <a:srgbClr val="0099CC"/>
                </a:solidFill>
                <a:latin typeface="+mn-lt"/>
              </a:defRPr>
            </a:lvl4pPr>
            <a:lvl5pPr marL="1795463" indent="-360363">
              <a:buFont typeface="Wingdings" panose="05000000000000000000" pitchFamily="2" charset="2"/>
              <a:buChar char="ü"/>
              <a:defRPr sz="2200">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p:txBody>
          <a:bodyPr>
            <a:normAutofit/>
          </a:bodyPr>
          <a:lstStyle>
            <a:lvl1pPr>
              <a:defRPr/>
            </a:lvl1pPr>
          </a:lstStyle>
          <a:p>
            <a:pPr>
              <a:defRPr/>
            </a:pPr>
            <a:fld id="{E1120E11-266F-4A92-9297-E63DBDB4EB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04692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348880"/>
            <a:ext cx="8208912" cy="432048"/>
          </a:xfrm>
        </p:spPr>
        <p:txBody>
          <a:bodyPr/>
          <a:lstStyle>
            <a:lvl1pPr marL="0" indent="0">
              <a:buNone/>
              <a:defRPr sz="2400" i="0">
                <a:solidFill>
                  <a:srgbClr val="0099C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 Placeholder 5"/>
          <p:cNvSpPr>
            <a:spLocks noGrp="1"/>
          </p:cNvSpPr>
          <p:nvPr>
            <p:ph type="body" sz="quarter" idx="11"/>
          </p:nvPr>
        </p:nvSpPr>
        <p:spPr>
          <a:xfrm>
            <a:off x="395536" y="2852936"/>
            <a:ext cx="8208912" cy="3312368"/>
          </a:xfrm>
        </p:spPr>
        <p:txBody>
          <a:bodyPr/>
          <a:lstStyle>
            <a:lvl2pPr>
              <a:defRPr lang="en-US" sz="2400" b="0" dirty="0" smtClean="0">
                <a:solidFill>
                  <a:srgbClr val="0F5494"/>
                </a:solidFill>
                <a:latin typeface="+mn-lt"/>
              </a:defRPr>
            </a:lvl2pPr>
            <a:lvl3pPr marL="1073150" indent="-352425">
              <a:defRPr lang="en-US" sz="2000" dirty="0" smtClean="0">
                <a:solidFill>
                  <a:srgbClr val="0F5494"/>
                </a:solidFill>
                <a:latin typeface="+mn-lt"/>
              </a:defRPr>
            </a:lvl3pPr>
            <a:lvl4pPr marL="1435100" indent="-361950">
              <a:buFont typeface="Arial" pitchFamily="34" charset="0"/>
              <a:buChar char="•"/>
              <a:defRPr lang="en-US" sz="2000" dirty="0" smtClean="0">
                <a:solidFill>
                  <a:srgbClr val="0099CC"/>
                </a:solidFill>
                <a:latin typeface="+mn-lt"/>
              </a:defRPr>
            </a:lvl4pPr>
            <a:lvl5pPr marL="1795463" indent="-360363">
              <a:buFont typeface="Wingdings" panose="05000000000000000000" pitchFamily="2" charset="2"/>
              <a:buChar char="ü"/>
              <a:defRPr lang="en-GB" sz="2000" dirty="0">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C5849AE2-C096-4BC4-AD9F-4995788F2BC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9544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dirty="0"/>
          </a:p>
        </p:txBody>
      </p:sp>
      <p:sp>
        <p:nvSpPr>
          <p:cNvPr id="3" name="Content Placeholder 2"/>
          <p:cNvSpPr>
            <a:spLocks noGrp="1"/>
          </p:cNvSpPr>
          <p:nvPr>
            <p:ph sz="half" idx="1"/>
          </p:nvPr>
        </p:nvSpPr>
        <p:spPr>
          <a:xfrm>
            <a:off x="457200" y="2492375"/>
            <a:ext cx="4038600" cy="3529013"/>
          </a:xfrm>
        </p:spPr>
        <p:txBody>
          <a:bodyPr/>
          <a:lstStyle>
            <a:lvl1pPr marL="342900" indent="-342900">
              <a:buClr>
                <a:srgbClr val="0099CC"/>
              </a:buClr>
              <a:buFont typeface="Wingdings" pitchFamily="2" charset="2"/>
              <a:buChar char="§"/>
              <a:defRPr lang="en-US" sz="2400" b="1" i="0" dirty="0" smtClean="0">
                <a:solidFill>
                  <a:srgbClr val="0F5494"/>
                </a:solidFill>
                <a:latin typeface="+mn-lt"/>
                <a:ea typeface="+mn-ea"/>
                <a:cs typeface="+mn-cs"/>
              </a:defRPr>
            </a:lvl1pPr>
            <a:lvl2pPr marL="742950" indent="-285750">
              <a:defRPr lang="en-US" sz="2400" b="0" dirty="0" smtClean="0">
                <a:solidFill>
                  <a:srgbClr val="0F5494"/>
                </a:solidFill>
                <a:latin typeface="+mn-lt"/>
              </a:defRPr>
            </a:lvl2pPr>
            <a:lvl3pPr marL="990600" indent="-269875">
              <a:defRPr sz="2000"/>
            </a:lvl3pPr>
            <a:lvl4pPr marL="1258888" indent="-268288" algn="l" rtl="0" fontAlgn="base">
              <a:spcBef>
                <a:spcPct val="20000"/>
              </a:spcBef>
              <a:spcAft>
                <a:spcPct val="0"/>
              </a:spcAft>
              <a:buFont typeface="Arial" pitchFamily="34" charset="0"/>
              <a:buChar char="•"/>
              <a:defRPr lang="en-US" sz="2000" dirty="0" smtClean="0">
                <a:solidFill>
                  <a:srgbClr val="0099CC"/>
                </a:solidFill>
                <a:latin typeface="+mn-lt"/>
              </a:defRPr>
            </a:lvl4pPr>
            <a:lvl5pPr indent="-228600" algn="l" rtl="0" fontAlgn="base">
              <a:spcBef>
                <a:spcPct val="20000"/>
              </a:spcBef>
              <a:spcAft>
                <a:spcPct val="0"/>
              </a:spcAft>
              <a:defRPr lang="en-GB" sz="2000" dirty="0" smtClean="0">
                <a:solidFill>
                  <a:srgbClr val="0099CC"/>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492375"/>
            <a:ext cx="4038600" cy="3529013"/>
          </a:xfrm>
        </p:spPr>
        <p:txBody>
          <a:bodyPr/>
          <a:lstStyle>
            <a:lvl1pPr marL="342900" indent="-342900">
              <a:buClr>
                <a:srgbClr val="0099CC"/>
              </a:buClr>
              <a:buFont typeface="Wingdings" pitchFamily="2" charset="2"/>
              <a:buChar char="§"/>
              <a:defRPr lang="en-US" sz="2400" b="1" i="0" dirty="0" smtClean="0">
                <a:solidFill>
                  <a:srgbClr val="0F5494"/>
                </a:solidFill>
                <a:latin typeface="+mn-lt"/>
                <a:ea typeface="+mn-ea"/>
                <a:cs typeface="+mn-cs"/>
              </a:defRPr>
            </a:lvl1pPr>
            <a:lvl2pPr>
              <a:defRPr lang="en-US" sz="2400" b="0" dirty="0" smtClean="0">
                <a:solidFill>
                  <a:srgbClr val="0F5494"/>
                </a:solidFill>
                <a:latin typeface="+mn-lt"/>
              </a:defRPr>
            </a:lvl2pPr>
            <a:lvl3pPr marL="990600" indent="-269875">
              <a:defRPr sz="2000"/>
            </a:lvl3pPr>
            <a:lvl4pPr marL="1258888" indent="-268288">
              <a:buFont typeface="Arial" pitchFamily="34" charset="0"/>
              <a:buChar char="•"/>
              <a:defRPr lang="en-US" sz="2000" dirty="0" smtClean="0">
                <a:solidFill>
                  <a:srgbClr val="0099CC"/>
                </a:solidFill>
                <a:latin typeface="+mn-lt"/>
              </a:defRPr>
            </a:lvl4pPr>
            <a:lvl5pPr>
              <a:defRPr lang="en-GB" sz="2000" dirty="0" smtClean="0">
                <a:solidFill>
                  <a:srgbClr val="0099CC"/>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p:txBody>
          <a:bodyPr>
            <a:normAutofit/>
          </a:bodyPr>
          <a:lstStyle>
            <a:lvl1pPr>
              <a:defRPr/>
            </a:lvl1pPr>
          </a:lstStyle>
          <a:p>
            <a:pPr>
              <a:defRPr/>
            </a:pPr>
            <a:fld id="{592F47D9-0029-49CD-B421-1383444FC90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9703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600"/>
            <a:ext cx="8496944" cy="572616"/>
          </a:xfrm>
        </p:spPr>
        <p:txBody>
          <a:bodyPr anchor="b">
            <a:normAutofit/>
          </a:bodyPr>
          <a:lstStyle>
            <a:lvl1pPr marL="536575" indent="-177800" algn="l">
              <a:buClr>
                <a:srgbClr val="0099CC"/>
              </a:buClr>
              <a:buFont typeface="Arial" pitchFamily="34" charset="0"/>
              <a:buChar char="•"/>
              <a:defRPr sz="2000" b="1"/>
            </a:lvl1pPr>
          </a:lstStyle>
          <a:p>
            <a:r>
              <a:rPr lang="en-US"/>
              <a:t>Click to edit Master title style</a:t>
            </a:r>
            <a:endParaRPr lang="en-GB" dirty="0"/>
          </a:p>
        </p:txBody>
      </p:sp>
      <p:sp>
        <p:nvSpPr>
          <p:cNvPr id="3" name="Picture Placeholder 2"/>
          <p:cNvSpPr>
            <a:spLocks noGrp="1"/>
          </p:cNvSpPr>
          <p:nvPr>
            <p:ph type="pic" idx="1"/>
          </p:nvPr>
        </p:nvSpPr>
        <p:spPr>
          <a:xfrm>
            <a:off x="323528" y="1268760"/>
            <a:ext cx="8496944" cy="345881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323528" y="5517232"/>
            <a:ext cx="8496944" cy="360040"/>
          </a:xfrm>
        </p:spPr>
        <p:txBody>
          <a:bodyPr/>
          <a:lstStyle>
            <a:lvl1pPr marL="360363"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normAutofit/>
          </a:bodyPr>
          <a:lstStyle>
            <a:lvl1pPr>
              <a:defRPr/>
            </a:lvl1pPr>
          </a:lstStyle>
          <a:p>
            <a:pPr>
              <a:defRPr/>
            </a:pPr>
            <a:fld id="{60D2867B-2955-445F-9E72-BED43F5C033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241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a:p>
        </p:txBody>
      </p:sp>
      <p:sp>
        <p:nvSpPr>
          <p:cNvPr id="7" name="Picture Placeholder 2"/>
          <p:cNvSpPr>
            <a:spLocks noGrp="1"/>
          </p:cNvSpPr>
          <p:nvPr>
            <p:ph type="pic" idx="1"/>
          </p:nvPr>
        </p:nvSpPr>
        <p:spPr>
          <a:xfrm>
            <a:off x="323528" y="2492896"/>
            <a:ext cx="8496944" cy="360283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Rectangle 6"/>
          <p:cNvSpPr>
            <a:spLocks noGrp="1" noChangeArrowheads="1"/>
          </p:cNvSpPr>
          <p:nvPr>
            <p:ph type="sldNum" sz="quarter" idx="10"/>
          </p:nvPr>
        </p:nvSpPr>
        <p:spPr/>
        <p:txBody>
          <a:bodyPr>
            <a:normAutofit/>
          </a:bodyPr>
          <a:lstStyle>
            <a:lvl1pPr>
              <a:defRPr/>
            </a:lvl1pPr>
          </a:lstStyle>
          <a:p>
            <a:pPr>
              <a:defRPr/>
            </a:pPr>
            <a:fld id="{395A341C-E400-4955-BE67-EBB11CE483B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1078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a:p>
        </p:txBody>
      </p:sp>
      <p:sp>
        <p:nvSpPr>
          <p:cNvPr id="5" name="Text Placeholder 4"/>
          <p:cNvSpPr>
            <a:spLocks noGrp="1"/>
          </p:cNvSpPr>
          <p:nvPr>
            <p:ph type="body" sz="quarter" idx="11"/>
          </p:nvPr>
        </p:nvSpPr>
        <p:spPr>
          <a:xfrm>
            <a:off x="395537" y="2420939"/>
            <a:ext cx="8208912" cy="3672358"/>
          </a:xfrm>
        </p:spPr>
        <p:txBody>
          <a:bodyPr/>
          <a:lstStyle>
            <a:lvl1pPr>
              <a:defRPr>
                <a:latin typeface="+mn-lt"/>
              </a:defRPr>
            </a:lvl1pPr>
            <a:lvl2pPr>
              <a:defRPr>
                <a:latin typeface="+mn-lt"/>
              </a:defRPr>
            </a:lvl2pPr>
            <a:lvl3pPr marL="990600" indent="-269875">
              <a:defRPr sz="2000">
                <a:latin typeface="+mn-lt"/>
              </a:defRPr>
            </a:lvl3pPr>
            <a:lvl4pPr marL="1258888" indent="-268288">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6"/>
          <p:cNvSpPr>
            <a:spLocks noGrp="1" noChangeArrowheads="1"/>
          </p:cNvSpPr>
          <p:nvPr>
            <p:ph type="sldNum" sz="quarter" idx="12"/>
          </p:nvPr>
        </p:nvSpPr>
        <p:spPr/>
        <p:txBody>
          <a:bodyPr>
            <a:normAutofit/>
          </a:bodyPr>
          <a:lstStyle>
            <a:lvl1pPr>
              <a:defRPr/>
            </a:lvl1pPr>
          </a:lstStyle>
          <a:p>
            <a:pPr>
              <a:defRPr/>
            </a:pPr>
            <a:fld id="{31AE4EF1-974A-4B9D-8F05-37C29050678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42154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Click to edit Master title style</a:t>
            </a:r>
            <a:endParaRPr lang="en-GB" noProof="0" dirty="0"/>
          </a:p>
        </p:txBody>
      </p:sp>
      <p:sp>
        <p:nvSpPr>
          <p:cNvPr id="5" name="Text Placeholder 4"/>
          <p:cNvSpPr>
            <a:spLocks noGrp="1"/>
          </p:cNvSpPr>
          <p:nvPr>
            <p:ph type="body" sz="quarter" idx="11"/>
          </p:nvPr>
        </p:nvSpPr>
        <p:spPr>
          <a:xfrm>
            <a:off x="468313" y="2420939"/>
            <a:ext cx="3599631" cy="3672358"/>
          </a:xfrm>
        </p:spPr>
        <p:txBody>
          <a:bodyPr/>
          <a:lstStyle>
            <a:lvl1pPr>
              <a:defRPr>
                <a:latin typeface="+mn-lt"/>
              </a:defRPr>
            </a:lvl1pPr>
            <a:lvl2pPr>
              <a:defRPr>
                <a:latin typeface="+mn-lt"/>
              </a:defRPr>
            </a:lvl2pPr>
            <a:lvl3pPr marL="990600" indent="-269875">
              <a:tabLst/>
              <a:defRPr sz="2000">
                <a:latin typeface="+mn-lt"/>
              </a:defRPr>
            </a:lvl3pPr>
            <a:lvl4pPr marL="1600200" indent="-228600">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Text Placeholder 4"/>
          <p:cNvSpPr>
            <a:spLocks noGrp="1"/>
          </p:cNvSpPr>
          <p:nvPr>
            <p:ph type="body" sz="quarter" idx="12"/>
          </p:nvPr>
        </p:nvSpPr>
        <p:spPr>
          <a:xfrm>
            <a:off x="4355976" y="2420888"/>
            <a:ext cx="4247703" cy="3672408"/>
          </a:xfrm>
        </p:spPr>
        <p:txBody>
          <a:bodyPr/>
          <a:lstStyle>
            <a:lvl1pPr>
              <a:defRPr>
                <a:latin typeface="+mn-lt"/>
              </a:defRPr>
            </a:lvl1pPr>
            <a:lvl2pPr>
              <a:defRPr>
                <a:latin typeface="+mn-lt"/>
              </a:defRPr>
            </a:lvl2pPr>
            <a:lvl3pPr marL="990600" indent="-269875">
              <a:defRPr lang="en-GB" sz="2000" noProof="0" dirty="0" smtClean="0">
                <a:solidFill>
                  <a:srgbClr val="0F5494"/>
                </a:solidFill>
                <a:latin typeface="+mn-lt"/>
              </a:defRPr>
            </a:lvl3pPr>
            <a:lvl4pPr marL="1600200" indent="-228600">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Rectangle 6"/>
          <p:cNvSpPr>
            <a:spLocks noGrp="1" noChangeArrowheads="1"/>
          </p:cNvSpPr>
          <p:nvPr>
            <p:ph type="sldNum" sz="quarter" idx="13"/>
          </p:nvPr>
        </p:nvSpPr>
        <p:spPr/>
        <p:txBody>
          <a:bodyPr>
            <a:normAutofit/>
          </a:bodyPr>
          <a:lstStyle>
            <a:lvl1pPr>
              <a:defRPr/>
            </a:lvl1pPr>
          </a:lstStyle>
          <a:p>
            <a:pPr>
              <a:defRPr/>
            </a:pPr>
            <a:fld id="{02FAB295-C92F-4DBA-A046-C7D62F3E438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94578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08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11"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22220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Click to edit Master title style</a:t>
            </a:r>
            <a:endParaRPr lang="en-GB"/>
          </a:p>
        </p:txBody>
      </p:sp>
      <p:sp>
        <p:nvSpPr>
          <p:cNvPr id="4" name="Text Placeholder 4"/>
          <p:cNvSpPr>
            <a:spLocks noGrp="1"/>
          </p:cNvSpPr>
          <p:nvPr>
            <p:ph type="body" sz="quarter" idx="10"/>
          </p:nvPr>
        </p:nvSpPr>
        <p:spPr>
          <a:xfrm>
            <a:off x="250825" y="1341439"/>
            <a:ext cx="8642350" cy="4535486"/>
          </a:xfrm>
          <a:prstGeom prst="rect">
            <a:avLst/>
          </a:prstGeom>
        </p:spPr>
        <p:txBody>
          <a:bodyPr lIns="18000" tIns="36000" rIns="18000" bIns="36000"/>
          <a:lstStyle>
            <a:lvl1pPr marL="0" indent="0" algn="just">
              <a:spcBef>
                <a:spcPts val="0"/>
              </a:spcBef>
              <a:buFontTx/>
              <a:buNone/>
              <a:defRPr sz="2000" b="0" baseline="0">
                <a:solidFill>
                  <a:schemeClr val="bg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049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348880"/>
            <a:ext cx="8208912" cy="432048"/>
          </a:xfrm>
        </p:spPr>
        <p:txBody>
          <a:bodyPr/>
          <a:lstStyle>
            <a:lvl1pPr marL="0" indent="0">
              <a:buNone/>
              <a:defRPr sz="2400" i="0">
                <a:solidFill>
                  <a:srgbClr val="0099C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 Placeholder 5"/>
          <p:cNvSpPr>
            <a:spLocks noGrp="1"/>
          </p:cNvSpPr>
          <p:nvPr>
            <p:ph type="body" sz="quarter" idx="11"/>
          </p:nvPr>
        </p:nvSpPr>
        <p:spPr>
          <a:xfrm>
            <a:off x="395536" y="2852936"/>
            <a:ext cx="8208912" cy="3312368"/>
          </a:xfrm>
        </p:spPr>
        <p:txBody>
          <a:bodyPr/>
          <a:lstStyle>
            <a:lvl2pPr>
              <a:defRPr lang="en-US" sz="2400" b="0" dirty="0" smtClean="0">
                <a:solidFill>
                  <a:srgbClr val="0F5494"/>
                </a:solidFill>
                <a:latin typeface="+mn-lt"/>
              </a:defRPr>
            </a:lvl2pPr>
            <a:lvl3pPr marL="1073150" indent="-352425">
              <a:defRPr lang="en-US" sz="2000" dirty="0" smtClean="0">
                <a:solidFill>
                  <a:srgbClr val="0F5494"/>
                </a:solidFill>
                <a:latin typeface="+mn-lt"/>
              </a:defRPr>
            </a:lvl3pPr>
            <a:lvl4pPr marL="1435100" indent="-361950">
              <a:buFont typeface="Arial" pitchFamily="34" charset="0"/>
              <a:buChar char="•"/>
              <a:defRPr lang="en-US" sz="2000" dirty="0" smtClean="0">
                <a:solidFill>
                  <a:srgbClr val="0099CC"/>
                </a:solidFill>
                <a:latin typeface="+mn-lt"/>
              </a:defRPr>
            </a:lvl4pPr>
            <a:lvl5pPr marL="1795463" indent="-360363">
              <a:buFont typeface="Wingdings" panose="05000000000000000000" pitchFamily="2" charset="2"/>
              <a:buChar char="ü"/>
              <a:defRPr lang="en-GB" sz="2000" dirty="0">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A7C2BAE-5EA2-471D-A9E1-9A600A8C1D2F}" type="slidenum">
              <a:rPr lang="en-GB"/>
              <a:pPr>
                <a:defRPr/>
              </a:pPr>
              <a:t>‹#›</a:t>
            </a:fld>
            <a:endParaRPr lang="en-GB" dirty="0"/>
          </a:p>
        </p:txBody>
      </p:sp>
    </p:spTree>
    <p:extLst>
      <p:ext uri="{BB962C8B-B14F-4D97-AF65-F5344CB8AC3E}">
        <p14:creationId xmlns:p14="http://schemas.microsoft.com/office/powerpoint/2010/main" val="366543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498"/>
          </a:xfrm>
          <a:prstGeom prst="rect">
            <a:avLst/>
          </a:prstGeom>
        </p:spPr>
        <p:txBody>
          <a:bodyPr lIns="0" tIns="36000" rIns="0" bIns="36000"/>
          <a:lstStyle>
            <a:lvl1pPr algn="l">
              <a:defRPr sz="2400" b="1" baseline="0">
                <a:solidFill>
                  <a:schemeClr val="bg1"/>
                </a:solidFill>
              </a:defRPr>
            </a:lvl1pPr>
          </a:lstStyle>
          <a:p>
            <a:r>
              <a:rPr lang="en-US"/>
              <a:t>Click to edit Master title style</a:t>
            </a:r>
            <a:endParaRPr lang="en-GB"/>
          </a:p>
        </p:txBody>
      </p:sp>
      <p:sp>
        <p:nvSpPr>
          <p:cNvPr id="4" name="Text Placeholder 4"/>
          <p:cNvSpPr>
            <a:spLocks noGrp="1"/>
          </p:cNvSpPr>
          <p:nvPr>
            <p:ph type="body" sz="quarter" idx="10"/>
          </p:nvPr>
        </p:nvSpPr>
        <p:spPr>
          <a:xfrm>
            <a:off x="250825" y="1341439"/>
            <a:ext cx="8642350" cy="4535486"/>
          </a:xfrm>
          <a:prstGeom prst="rect">
            <a:avLst/>
          </a:prstGeom>
          <a:solidFill>
            <a:schemeClr val="accent1"/>
          </a:solidFill>
          <a:effectLst/>
        </p:spPr>
        <p:txBody>
          <a:bodyPr lIns="18000" tIns="36000" rIns="18000" bIns="36000"/>
          <a:lstStyle>
            <a:lvl1pPr marL="0" indent="0" algn="just">
              <a:spcBef>
                <a:spcPts val="0"/>
              </a:spcBef>
              <a:buFontTx/>
              <a:buNone/>
              <a:defRPr sz="2000" b="0" baseline="0">
                <a:solidFill>
                  <a:schemeClr val="bg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91908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Click to edit Master title style</a:t>
            </a:r>
            <a:endParaRPr lang="en-GB"/>
          </a:p>
        </p:txBody>
      </p:sp>
      <p:sp>
        <p:nvSpPr>
          <p:cNvPr id="5" name="Text Placeholder 4"/>
          <p:cNvSpPr>
            <a:spLocks noGrp="1"/>
          </p:cNvSpPr>
          <p:nvPr>
            <p:ph type="body" sz="quarter" idx="10"/>
          </p:nvPr>
        </p:nvSpPr>
        <p:spPr>
          <a:xfrm>
            <a:off x="250825" y="1341439"/>
            <a:ext cx="8642350" cy="4535486"/>
          </a:xfrm>
          <a:prstGeom prst="rect">
            <a:avLst/>
          </a:prstGeom>
        </p:spPr>
        <p:txBody>
          <a:bodyPr lIns="18000" tIns="36000" rIns="18000" bIns="36000"/>
          <a:lstStyle>
            <a:lvl1pPr marL="180000" indent="-180000">
              <a:spcBef>
                <a:spcPts val="0"/>
              </a:spcBef>
              <a:defRPr sz="2000" b="1" baseline="0">
                <a:solidFill>
                  <a:schemeClr val="bg2"/>
                </a:solidFill>
              </a:defRPr>
            </a:lvl1pPr>
            <a:lvl2pPr marL="360000" indent="-180000">
              <a:spcBef>
                <a:spcPts val="200"/>
              </a:spcBef>
              <a:buFont typeface="Arial" pitchFamily="34" charset="0"/>
              <a:buChar char="•"/>
              <a:defRPr sz="18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5655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Click to edit Master title style</a:t>
            </a:r>
            <a:endParaRPr lang="en-GB"/>
          </a:p>
        </p:txBody>
      </p:sp>
      <p:sp>
        <p:nvSpPr>
          <p:cNvPr id="5" name="Content Placeholder 4"/>
          <p:cNvSpPr>
            <a:spLocks noGrp="1"/>
          </p:cNvSpPr>
          <p:nvPr>
            <p:ph sz="quarter" idx="10"/>
          </p:nvPr>
        </p:nvSpPr>
        <p:spPr>
          <a:xfrm>
            <a:off x="250825" y="1341439"/>
            <a:ext cx="8642350" cy="4535486"/>
          </a:xfrm>
          <a:prstGeom prst="rect">
            <a:avLst/>
          </a:prstGeom>
        </p:spPr>
        <p:txBody>
          <a:bodyPr lIns="18000" tIns="36000" rIns="18000" bIns="36000"/>
          <a:lstStyle>
            <a:lvl1pPr marL="0" indent="0">
              <a:spcBef>
                <a:spcPts val="0"/>
              </a:spcBef>
              <a:buFontTx/>
              <a:buNone/>
              <a:defRPr sz="2000">
                <a:solidFill>
                  <a:schemeClr val="bg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Tree>
    <p:extLst>
      <p:ext uri="{BB962C8B-B14F-4D97-AF65-F5344CB8AC3E}">
        <p14:creationId xmlns:p14="http://schemas.microsoft.com/office/powerpoint/2010/main" val="3126874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3" name="Title 10"/>
          <p:cNvSpPr>
            <a:spLocks noGrp="1"/>
          </p:cNvSpPr>
          <p:nvPr>
            <p:ph type="title"/>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Click to edit Master title style</a:t>
            </a:r>
            <a:endParaRPr lang="en-GB"/>
          </a:p>
        </p:txBody>
      </p:sp>
      <p:sp>
        <p:nvSpPr>
          <p:cNvPr id="5" name="Content Placeholder 4"/>
          <p:cNvSpPr>
            <a:spLocks noGrp="1"/>
          </p:cNvSpPr>
          <p:nvPr>
            <p:ph sz="quarter" idx="10"/>
          </p:nvPr>
        </p:nvSpPr>
        <p:spPr>
          <a:xfrm>
            <a:off x="250825" y="1772816"/>
            <a:ext cx="8642350" cy="4104108"/>
          </a:xfrm>
          <a:prstGeom prst="rect">
            <a:avLst/>
          </a:prstGeom>
        </p:spPr>
        <p:txBody>
          <a:bodyPr lIns="18000" tIns="36000" rIns="18000" bIns="36000"/>
          <a:lstStyle>
            <a:lvl1pPr marL="0" indent="0">
              <a:spcBef>
                <a:spcPts val="0"/>
              </a:spcBef>
              <a:buFontTx/>
              <a:buNone/>
              <a:defRPr sz="2000">
                <a:solidFill>
                  <a:schemeClr val="bg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p:nvPr>
        </p:nvSpPr>
        <p:spPr>
          <a:xfrm>
            <a:off x="250385" y="1340768"/>
            <a:ext cx="8642790" cy="432073"/>
          </a:xfrm>
          <a:prstGeom prst="rect">
            <a:avLst/>
          </a:prstGeom>
        </p:spPr>
        <p:txBody>
          <a:bodyPr lIns="18000" tIns="36000" rIns="18000" bIns="36000"/>
          <a:lstStyle>
            <a:lvl1pPr marL="0" indent="0">
              <a:buFontTx/>
              <a:buNone/>
              <a:defRPr sz="2000" b="1">
                <a:solidFill>
                  <a:schemeClr val="bg2"/>
                </a:solidFill>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391118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1"/>
          <p:cNvGrpSpPr/>
          <p:nvPr userDrawn="1"/>
        </p:nvGrpSpPr>
        <p:grpSpPr>
          <a:xfrm>
            <a:off x="6734865" y="6172200"/>
            <a:ext cx="2077348" cy="423894"/>
            <a:chOff x="6575425" y="4506095"/>
            <a:chExt cx="2236788" cy="456429"/>
          </a:xfrm>
          <a:solidFill>
            <a:srgbClr val="5492CD"/>
          </a:solidFill>
        </p:grpSpPr>
        <p:sp>
          <p:nvSpPr>
            <p:cNvPr id="3" name="Rectangle 2"/>
            <p:cNvSpPr>
              <a:spLocks noChangeArrowheads="1"/>
            </p:cNvSpPr>
            <p:nvPr/>
          </p:nvSpPr>
          <p:spPr bwMode="auto">
            <a:xfrm>
              <a:off x="6575425" y="4891650"/>
              <a:ext cx="8505" cy="56699"/>
            </a:xfrm>
            <a:prstGeom prst="rect">
              <a:avLst/>
            </a:prstGeom>
            <a:solidFill>
              <a:srgbClr val="5492CD"/>
            </a:solidFill>
            <a:ln>
              <a:noFill/>
            </a:ln>
          </p:spPr>
          <p:txBody>
            <a:bodyPr/>
            <a:lstStyle/>
            <a:p>
              <a:pPr>
                <a:defRPr/>
              </a:pPr>
              <a:endParaRPr lang="en-US"/>
            </a:p>
          </p:txBody>
        </p:sp>
        <p:sp>
          <p:nvSpPr>
            <p:cNvPr id="4" name="Freeform 6"/>
            <p:cNvSpPr>
              <a:spLocks/>
            </p:cNvSpPr>
            <p:nvPr/>
          </p:nvSpPr>
          <p:spPr bwMode="auto">
            <a:xfrm>
              <a:off x="6606610" y="4891650"/>
              <a:ext cx="38272" cy="56699"/>
            </a:xfrm>
            <a:custGeom>
              <a:avLst/>
              <a:gdLst>
                <a:gd name="T0" fmla="*/ 0 w 27"/>
                <a:gd name="T1" fmla="*/ 0 h 40"/>
                <a:gd name="T2" fmla="*/ 6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a:lstStyle/>
            <a:p>
              <a:pPr>
                <a:defRPr/>
              </a:pPr>
              <a:endParaRPr lang="en-US"/>
            </a:p>
          </p:txBody>
        </p:sp>
        <p:sp>
          <p:nvSpPr>
            <p:cNvPr id="5" name="Freeform 7"/>
            <p:cNvSpPr>
              <a:spLocks/>
            </p:cNvSpPr>
            <p:nvPr/>
          </p:nvSpPr>
          <p:spPr bwMode="auto">
            <a:xfrm>
              <a:off x="6663309" y="4891650"/>
              <a:ext cx="32603" cy="56699"/>
            </a:xfrm>
            <a:custGeom>
              <a:avLst/>
              <a:gdLst>
                <a:gd name="T0" fmla="*/ 9 w 23"/>
                <a:gd name="T1" fmla="*/ 5 h 40"/>
                <a:gd name="T2" fmla="*/ 0 w 23"/>
                <a:gd name="T3" fmla="*/ 5 h 40"/>
                <a:gd name="T4" fmla="*/ 0 w 23"/>
                <a:gd name="T5" fmla="*/ 0 h 40"/>
                <a:gd name="T6" fmla="*/ 23 w 23"/>
                <a:gd name="T7" fmla="*/ 0 h 40"/>
                <a:gd name="T8" fmla="*/ 23 w 23"/>
                <a:gd name="T9" fmla="*/ 5 h 40"/>
                <a:gd name="T10" fmla="*/ 15 w 23"/>
                <a:gd name="T11" fmla="*/ 5 h 40"/>
                <a:gd name="T12" fmla="*/ 15 w 23"/>
                <a:gd name="T13" fmla="*/ 40 h 40"/>
                <a:gd name="T14" fmla="*/ 9 w 23"/>
                <a:gd name="T15" fmla="*/ 40 h 40"/>
                <a:gd name="T16" fmla="*/ 9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9" y="5"/>
                  </a:moveTo>
                  <a:lnTo>
                    <a:pt x="0" y="5"/>
                  </a:lnTo>
                  <a:lnTo>
                    <a:pt x="0" y="0"/>
                  </a:lnTo>
                  <a:lnTo>
                    <a:pt x="23" y="0"/>
                  </a:lnTo>
                  <a:lnTo>
                    <a:pt x="23" y="5"/>
                  </a:lnTo>
                  <a:lnTo>
                    <a:pt x="15" y="5"/>
                  </a:lnTo>
                  <a:lnTo>
                    <a:pt x="15" y="40"/>
                  </a:lnTo>
                  <a:lnTo>
                    <a:pt x="9" y="40"/>
                  </a:lnTo>
                  <a:lnTo>
                    <a:pt x="9" y="5"/>
                  </a:lnTo>
                  <a:close/>
                </a:path>
              </a:pathLst>
            </a:custGeom>
            <a:solidFill>
              <a:srgbClr val="5492CD"/>
            </a:solidFill>
            <a:ln>
              <a:noFill/>
            </a:ln>
          </p:spPr>
          <p:txBody>
            <a:bodyPr/>
            <a:lstStyle/>
            <a:p>
              <a:pPr>
                <a:defRPr/>
              </a:pPr>
              <a:endParaRPr lang="en-US"/>
            </a:p>
          </p:txBody>
        </p:sp>
        <p:sp>
          <p:nvSpPr>
            <p:cNvPr id="6" name="Freeform 8"/>
            <p:cNvSpPr>
              <a:spLocks/>
            </p:cNvSpPr>
            <p:nvPr/>
          </p:nvSpPr>
          <p:spPr bwMode="auto">
            <a:xfrm>
              <a:off x="6715755" y="4891650"/>
              <a:ext cx="26933" cy="56699"/>
            </a:xfrm>
            <a:custGeom>
              <a:avLst/>
              <a:gdLst>
                <a:gd name="T0" fmla="*/ 0 w 19"/>
                <a:gd name="T1" fmla="*/ 0 h 40"/>
                <a:gd name="T2" fmla="*/ 19 w 19"/>
                <a:gd name="T3" fmla="*/ 0 h 40"/>
                <a:gd name="T4" fmla="*/ 19 w 19"/>
                <a:gd name="T5" fmla="*/ 5 h 40"/>
                <a:gd name="T6" fmla="*/ 5 w 19"/>
                <a:gd name="T7" fmla="*/ 5 h 40"/>
                <a:gd name="T8" fmla="*/ 5 w 19"/>
                <a:gd name="T9" fmla="*/ 18 h 40"/>
                <a:gd name="T10" fmla="*/ 17 w 19"/>
                <a:gd name="T11" fmla="*/ 18 h 40"/>
                <a:gd name="T12" fmla="*/ 17 w 19"/>
                <a:gd name="T13" fmla="*/ 22 h 40"/>
                <a:gd name="T14" fmla="*/ 5 w 19"/>
                <a:gd name="T15" fmla="*/ 22 h 40"/>
                <a:gd name="T16" fmla="*/ 5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5" y="5"/>
                  </a:lnTo>
                  <a:lnTo>
                    <a:pt x="5" y="18"/>
                  </a:lnTo>
                  <a:lnTo>
                    <a:pt x="17" y="18"/>
                  </a:lnTo>
                  <a:lnTo>
                    <a:pt x="17" y="22"/>
                  </a:lnTo>
                  <a:lnTo>
                    <a:pt x="5" y="22"/>
                  </a:lnTo>
                  <a:lnTo>
                    <a:pt x="5" y="35"/>
                  </a:lnTo>
                  <a:lnTo>
                    <a:pt x="19" y="35"/>
                  </a:lnTo>
                  <a:lnTo>
                    <a:pt x="19" y="40"/>
                  </a:lnTo>
                  <a:lnTo>
                    <a:pt x="0" y="40"/>
                  </a:lnTo>
                  <a:lnTo>
                    <a:pt x="0" y="0"/>
                  </a:lnTo>
                  <a:close/>
                </a:path>
              </a:pathLst>
            </a:custGeom>
            <a:solidFill>
              <a:srgbClr val="5492CD"/>
            </a:solidFill>
            <a:ln>
              <a:noFill/>
            </a:ln>
          </p:spPr>
          <p:txBody>
            <a:bodyPr/>
            <a:lstStyle/>
            <a:p>
              <a:pPr>
                <a:defRPr/>
              </a:pPr>
              <a:endParaRPr lang="en-US"/>
            </a:p>
          </p:txBody>
        </p:sp>
        <p:sp>
          <p:nvSpPr>
            <p:cNvPr id="7" name="Freeform 9"/>
            <p:cNvSpPr>
              <a:spLocks noEditPoints="1"/>
            </p:cNvSpPr>
            <p:nvPr/>
          </p:nvSpPr>
          <p:spPr bwMode="auto">
            <a:xfrm>
              <a:off x="6765368" y="4891650"/>
              <a:ext cx="32603" cy="56699"/>
            </a:xfrm>
            <a:custGeom>
              <a:avLst/>
              <a:gdLst>
                <a:gd name="T0" fmla="*/ 0 w 16"/>
                <a:gd name="T1" fmla="*/ 0 h 27"/>
                <a:gd name="T2" fmla="*/ 7 w 16"/>
                <a:gd name="T3" fmla="*/ 0 h 27"/>
                <a:gd name="T4" fmla="*/ 12 w 16"/>
                <a:gd name="T5" fmla="*/ 2 h 27"/>
                <a:gd name="T6" fmla="*/ 14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9" y="0"/>
                    <a:pt x="11" y="1"/>
                    <a:pt x="12" y="2"/>
                  </a:cubicBezTo>
                  <a:cubicBezTo>
                    <a:pt x="14" y="3"/>
                    <a:pt x="14" y="5"/>
                    <a:pt x="14" y="7"/>
                  </a:cubicBezTo>
                  <a:cubicBezTo>
                    <a:pt x="14" y="10"/>
                    <a:pt x="13" y="13"/>
                    <a:pt x="9" y="14"/>
                  </a:cubicBezTo>
                  <a:cubicBezTo>
                    <a:pt x="9" y="14"/>
                    <a:pt x="9" y="14"/>
                    <a:pt x="9" y="14"/>
                  </a:cubicBezTo>
                  <a:cubicBezTo>
                    <a:pt x="11" y="14"/>
                    <a:pt x="11"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9"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a:lstStyle/>
            <a:p>
              <a:pPr>
                <a:defRPr/>
              </a:pPr>
              <a:endParaRPr lang="en-US"/>
            </a:p>
          </p:txBody>
        </p:sp>
        <p:sp>
          <p:nvSpPr>
            <p:cNvPr id="8" name="Freeform 10"/>
            <p:cNvSpPr>
              <a:spLocks/>
            </p:cNvSpPr>
            <p:nvPr/>
          </p:nvSpPr>
          <p:spPr bwMode="auto">
            <a:xfrm>
              <a:off x="6814979" y="4891650"/>
              <a:ext cx="39690" cy="58116"/>
            </a:xfrm>
            <a:custGeom>
              <a:avLst/>
              <a:gdLst>
                <a:gd name="T0" fmla="*/ 19 w 19"/>
                <a:gd name="T1" fmla="*/ 26 h 28"/>
                <a:gd name="T2" fmla="*/ 12 w 19"/>
                <a:gd name="T3" fmla="*/ 28 h 28"/>
                <a:gd name="T4" fmla="*/ 0 w 19"/>
                <a:gd name="T5" fmla="*/ 14 h 28"/>
                <a:gd name="T6" fmla="*/ 12 w 19"/>
                <a:gd name="T7" fmla="*/ 0 h 28"/>
                <a:gd name="T8" fmla="*/ 19 w 19"/>
                <a:gd name="T9" fmla="*/ 1 h 28"/>
                <a:gd name="T10" fmla="*/ 19 w 19"/>
                <a:gd name="T11" fmla="*/ 4 h 28"/>
                <a:gd name="T12" fmla="*/ 12 w 19"/>
                <a:gd name="T13" fmla="*/ 3 h 28"/>
                <a:gd name="T14" fmla="*/ 4 w 19"/>
                <a:gd name="T15" fmla="*/ 13 h 28"/>
                <a:gd name="T16" fmla="*/ 12 w 19"/>
                <a:gd name="T17" fmla="*/ 25 h 28"/>
                <a:gd name="T18" fmla="*/ 16 w 19"/>
                <a:gd name="T19" fmla="*/ 24 h 28"/>
                <a:gd name="T20" fmla="*/ 16 w 19"/>
                <a:gd name="T21" fmla="*/ 15 h 28"/>
                <a:gd name="T22" fmla="*/ 11 w 19"/>
                <a:gd name="T23" fmla="*/ 15 h 28"/>
                <a:gd name="T24" fmla="*/ 11 w 19"/>
                <a:gd name="T25" fmla="*/ 12 h 28"/>
                <a:gd name="T26" fmla="*/ 19 w 19"/>
                <a:gd name="T27" fmla="*/ 12 h 28"/>
                <a:gd name="T28" fmla="*/ 19 w 19"/>
                <a:gd name="T2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8">
                  <a:moveTo>
                    <a:pt x="19" y="26"/>
                  </a:moveTo>
                  <a:cubicBezTo>
                    <a:pt x="18" y="27"/>
                    <a:pt x="15" y="28"/>
                    <a:pt x="12" y="28"/>
                  </a:cubicBezTo>
                  <a:cubicBezTo>
                    <a:pt x="4" y="28"/>
                    <a:pt x="0" y="21"/>
                    <a:pt x="0" y="14"/>
                  </a:cubicBezTo>
                  <a:cubicBezTo>
                    <a:pt x="0" y="5"/>
                    <a:pt x="5" y="0"/>
                    <a:pt x="12" y="0"/>
                  </a:cubicBezTo>
                  <a:cubicBezTo>
                    <a:pt x="15" y="0"/>
                    <a:pt x="17" y="0"/>
                    <a:pt x="19" y="1"/>
                  </a:cubicBezTo>
                  <a:cubicBezTo>
                    <a:pt x="19" y="4"/>
                    <a:pt x="19" y="4"/>
                    <a:pt x="19" y="4"/>
                  </a:cubicBezTo>
                  <a:cubicBezTo>
                    <a:pt x="16" y="3"/>
                    <a:pt x="14" y="3"/>
                    <a:pt x="12" y="3"/>
                  </a:cubicBezTo>
                  <a:cubicBezTo>
                    <a:pt x="8" y="3"/>
                    <a:pt x="4" y="6"/>
                    <a:pt x="4" y="13"/>
                  </a:cubicBezTo>
                  <a:cubicBezTo>
                    <a:pt x="4" y="20"/>
                    <a:pt x="7" y="25"/>
                    <a:pt x="12" y="25"/>
                  </a:cubicBezTo>
                  <a:cubicBezTo>
                    <a:pt x="14" y="25"/>
                    <a:pt x="15" y="24"/>
                    <a:pt x="16" y="24"/>
                  </a:cubicBezTo>
                  <a:cubicBezTo>
                    <a:pt x="16" y="15"/>
                    <a:pt x="16" y="15"/>
                    <a:pt x="16" y="15"/>
                  </a:cubicBezTo>
                  <a:cubicBezTo>
                    <a:pt x="11" y="15"/>
                    <a:pt x="11" y="15"/>
                    <a:pt x="11" y="15"/>
                  </a:cubicBezTo>
                  <a:cubicBezTo>
                    <a:pt x="11" y="12"/>
                    <a:pt x="11" y="12"/>
                    <a:pt x="11" y="12"/>
                  </a:cubicBezTo>
                  <a:cubicBezTo>
                    <a:pt x="19" y="12"/>
                    <a:pt x="19" y="12"/>
                    <a:pt x="19" y="12"/>
                  </a:cubicBezTo>
                  <a:lnTo>
                    <a:pt x="19" y="26"/>
                  </a:lnTo>
                  <a:close/>
                </a:path>
              </a:pathLst>
            </a:custGeom>
            <a:solidFill>
              <a:srgbClr val="5492CD"/>
            </a:solidFill>
            <a:ln>
              <a:noFill/>
            </a:ln>
          </p:spPr>
          <p:txBody>
            <a:bodyPr/>
            <a:lstStyle/>
            <a:p>
              <a:pPr>
                <a:defRPr/>
              </a:pPr>
              <a:endParaRPr lang="en-US"/>
            </a:p>
          </p:txBody>
        </p:sp>
        <p:sp>
          <p:nvSpPr>
            <p:cNvPr id="9" name="Freeform 11"/>
            <p:cNvSpPr>
              <a:spLocks noEditPoints="1"/>
            </p:cNvSpPr>
            <p:nvPr/>
          </p:nvSpPr>
          <p:spPr bwMode="auto">
            <a:xfrm>
              <a:off x="6875931" y="4891650"/>
              <a:ext cx="41107" cy="58116"/>
            </a:xfrm>
            <a:custGeom>
              <a:avLst/>
              <a:gdLst>
                <a:gd name="T0" fmla="*/ 11 w 20"/>
                <a:gd name="T1" fmla="*/ 0 h 28"/>
                <a:gd name="T2" fmla="*/ 20 w 20"/>
                <a:gd name="T3" fmla="*/ 13 h 28"/>
                <a:gd name="T4" fmla="*/ 10 w 20"/>
                <a:gd name="T5" fmla="*/ 28 h 28"/>
                <a:gd name="T6" fmla="*/ 0 w 20"/>
                <a:gd name="T7" fmla="*/ 14 h 28"/>
                <a:gd name="T8" fmla="*/ 11 w 20"/>
                <a:gd name="T9" fmla="*/ 0 h 28"/>
                <a:gd name="T10" fmla="*/ 10 w 20"/>
                <a:gd name="T11" fmla="*/ 25 h 28"/>
                <a:gd name="T12" fmla="*/ 17 w 20"/>
                <a:gd name="T13" fmla="*/ 13 h 28"/>
                <a:gd name="T14" fmla="*/ 11 w 20"/>
                <a:gd name="T15" fmla="*/ 3 h 28"/>
                <a:gd name="T16" fmla="*/ 4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1" y="0"/>
                  </a:moveTo>
                  <a:cubicBezTo>
                    <a:pt x="17" y="0"/>
                    <a:pt x="20" y="5"/>
                    <a:pt x="20" y="13"/>
                  </a:cubicBezTo>
                  <a:cubicBezTo>
                    <a:pt x="20" y="23"/>
                    <a:pt x="17" y="28"/>
                    <a:pt x="10" y="28"/>
                  </a:cubicBezTo>
                  <a:cubicBezTo>
                    <a:pt x="4" y="28"/>
                    <a:pt x="0" y="22"/>
                    <a:pt x="0" y="14"/>
                  </a:cubicBezTo>
                  <a:cubicBezTo>
                    <a:pt x="0" y="5"/>
                    <a:pt x="4" y="0"/>
                    <a:pt x="11" y="0"/>
                  </a:cubicBezTo>
                  <a:close/>
                  <a:moveTo>
                    <a:pt x="10" y="25"/>
                  </a:moveTo>
                  <a:cubicBezTo>
                    <a:pt x="14" y="25"/>
                    <a:pt x="17" y="22"/>
                    <a:pt x="17" y="13"/>
                  </a:cubicBezTo>
                  <a:cubicBezTo>
                    <a:pt x="17" y="8"/>
                    <a:pt x="15" y="3"/>
                    <a:pt x="11" y="3"/>
                  </a:cubicBezTo>
                  <a:cubicBezTo>
                    <a:pt x="7" y="3"/>
                    <a:pt x="4" y="6"/>
                    <a:pt x="4" y="14"/>
                  </a:cubicBezTo>
                  <a:cubicBezTo>
                    <a:pt x="4" y="19"/>
                    <a:pt x="6" y="25"/>
                    <a:pt x="10" y="25"/>
                  </a:cubicBezTo>
                  <a:close/>
                </a:path>
              </a:pathLst>
            </a:custGeom>
            <a:solidFill>
              <a:srgbClr val="5492CD"/>
            </a:solidFill>
            <a:ln>
              <a:noFill/>
            </a:ln>
          </p:spPr>
          <p:txBody>
            <a:bodyPr/>
            <a:lstStyle/>
            <a:p>
              <a:pPr>
                <a:defRPr/>
              </a:pPr>
              <a:endParaRPr lang="en-US"/>
            </a:p>
          </p:txBody>
        </p:sp>
        <p:sp>
          <p:nvSpPr>
            <p:cNvPr id="10" name="Freeform 12"/>
            <p:cNvSpPr>
              <a:spLocks/>
            </p:cNvSpPr>
            <p:nvPr/>
          </p:nvSpPr>
          <p:spPr bwMode="auto">
            <a:xfrm>
              <a:off x="6931213" y="4891650"/>
              <a:ext cx="43942" cy="56699"/>
            </a:xfrm>
            <a:custGeom>
              <a:avLst/>
              <a:gdLst>
                <a:gd name="T0" fmla="*/ 0 w 31"/>
                <a:gd name="T1" fmla="*/ 0 h 40"/>
                <a:gd name="T2" fmla="*/ 6 w 31"/>
                <a:gd name="T3" fmla="*/ 0 h 40"/>
                <a:gd name="T4" fmla="*/ 15 w 31"/>
                <a:gd name="T5" fmla="*/ 33 h 40"/>
                <a:gd name="T6" fmla="*/ 16 w 31"/>
                <a:gd name="T7" fmla="*/ 33 h 40"/>
                <a:gd name="T8" fmla="*/ 25 w 31"/>
                <a:gd name="T9" fmla="*/ 0 h 40"/>
                <a:gd name="T10" fmla="*/ 31 w 31"/>
                <a:gd name="T11" fmla="*/ 0 h 40"/>
                <a:gd name="T12" fmla="*/ 18 w 31"/>
                <a:gd name="T13" fmla="*/ 40 h 40"/>
                <a:gd name="T14" fmla="*/ 13 w 31"/>
                <a:gd name="T15" fmla="*/ 40 h 40"/>
                <a:gd name="T16" fmla="*/ 0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0" y="0"/>
                  </a:moveTo>
                  <a:lnTo>
                    <a:pt x="6" y="0"/>
                  </a:lnTo>
                  <a:lnTo>
                    <a:pt x="15" y="33"/>
                  </a:lnTo>
                  <a:lnTo>
                    <a:pt x="16" y="33"/>
                  </a:lnTo>
                  <a:lnTo>
                    <a:pt x="25" y="0"/>
                  </a:lnTo>
                  <a:lnTo>
                    <a:pt x="31" y="0"/>
                  </a:lnTo>
                  <a:lnTo>
                    <a:pt x="18" y="40"/>
                  </a:lnTo>
                  <a:lnTo>
                    <a:pt x="13" y="40"/>
                  </a:lnTo>
                  <a:lnTo>
                    <a:pt x="0" y="0"/>
                  </a:lnTo>
                  <a:close/>
                </a:path>
              </a:pathLst>
            </a:custGeom>
            <a:solidFill>
              <a:srgbClr val="5492CD"/>
            </a:solidFill>
            <a:ln>
              <a:noFill/>
            </a:ln>
          </p:spPr>
          <p:txBody>
            <a:bodyPr/>
            <a:lstStyle/>
            <a:p>
              <a:pPr>
                <a:defRPr/>
              </a:pPr>
              <a:endParaRPr lang="en-US"/>
            </a:p>
          </p:txBody>
        </p:sp>
        <p:sp>
          <p:nvSpPr>
            <p:cNvPr id="11" name="Freeform 13"/>
            <p:cNvSpPr>
              <a:spLocks/>
            </p:cNvSpPr>
            <p:nvPr/>
          </p:nvSpPr>
          <p:spPr bwMode="auto">
            <a:xfrm>
              <a:off x="6992165" y="4891650"/>
              <a:ext cx="28350" cy="56699"/>
            </a:xfrm>
            <a:custGeom>
              <a:avLst/>
              <a:gdLst>
                <a:gd name="T0" fmla="*/ 0 w 20"/>
                <a:gd name="T1" fmla="*/ 0 h 40"/>
                <a:gd name="T2" fmla="*/ 19 w 20"/>
                <a:gd name="T3" fmla="*/ 0 h 40"/>
                <a:gd name="T4" fmla="*/ 19 w 20"/>
                <a:gd name="T5" fmla="*/ 5 h 40"/>
                <a:gd name="T6" fmla="*/ 5 w 20"/>
                <a:gd name="T7" fmla="*/ 5 h 40"/>
                <a:gd name="T8" fmla="*/ 5 w 20"/>
                <a:gd name="T9" fmla="*/ 18 h 40"/>
                <a:gd name="T10" fmla="*/ 19 w 20"/>
                <a:gd name="T11" fmla="*/ 18 h 40"/>
                <a:gd name="T12" fmla="*/ 19 w 20"/>
                <a:gd name="T13" fmla="*/ 22 h 40"/>
                <a:gd name="T14" fmla="*/ 5 w 20"/>
                <a:gd name="T15" fmla="*/ 22 h 40"/>
                <a:gd name="T16" fmla="*/ 5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5" y="5"/>
                  </a:lnTo>
                  <a:lnTo>
                    <a:pt x="5" y="18"/>
                  </a:lnTo>
                  <a:lnTo>
                    <a:pt x="19" y="18"/>
                  </a:lnTo>
                  <a:lnTo>
                    <a:pt x="19" y="22"/>
                  </a:lnTo>
                  <a:lnTo>
                    <a:pt x="5" y="22"/>
                  </a:lnTo>
                  <a:lnTo>
                    <a:pt x="5" y="35"/>
                  </a:lnTo>
                  <a:lnTo>
                    <a:pt x="20" y="35"/>
                  </a:lnTo>
                  <a:lnTo>
                    <a:pt x="20" y="40"/>
                  </a:lnTo>
                  <a:lnTo>
                    <a:pt x="0" y="40"/>
                  </a:lnTo>
                  <a:lnTo>
                    <a:pt x="0" y="0"/>
                  </a:lnTo>
                  <a:close/>
                </a:path>
              </a:pathLst>
            </a:custGeom>
            <a:solidFill>
              <a:srgbClr val="5492CD"/>
            </a:solidFill>
            <a:ln>
              <a:noFill/>
            </a:ln>
          </p:spPr>
          <p:txBody>
            <a:bodyPr/>
            <a:lstStyle/>
            <a:p>
              <a:pPr>
                <a:defRPr/>
              </a:pPr>
              <a:endParaRPr lang="en-US"/>
            </a:p>
          </p:txBody>
        </p:sp>
        <p:sp>
          <p:nvSpPr>
            <p:cNvPr id="12" name="Freeform 14"/>
            <p:cNvSpPr>
              <a:spLocks noEditPoints="1"/>
            </p:cNvSpPr>
            <p:nvPr/>
          </p:nvSpPr>
          <p:spPr bwMode="auto">
            <a:xfrm>
              <a:off x="7041776" y="4891650"/>
              <a:ext cx="32603" cy="56699"/>
            </a:xfrm>
            <a:custGeom>
              <a:avLst/>
              <a:gdLst>
                <a:gd name="T0" fmla="*/ 0 w 16"/>
                <a:gd name="T1" fmla="*/ 0 h 27"/>
                <a:gd name="T2" fmla="*/ 7 w 16"/>
                <a:gd name="T3" fmla="*/ 0 h 27"/>
                <a:gd name="T4" fmla="*/ 13 w 16"/>
                <a:gd name="T5" fmla="*/ 2 h 27"/>
                <a:gd name="T6" fmla="*/ 15 w 16"/>
                <a:gd name="T7" fmla="*/ 7 h 27"/>
                <a:gd name="T8" fmla="*/ 9 w 16"/>
                <a:gd name="T9" fmla="*/ 14 h 27"/>
                <a:gd name="T10" fmla="*/ 9 w 16"/>
                <a:gd name="T11" fmla="*/ 14 h 27"/>
                <a:gd name="T12" fmla="*/ 12 w 16"/>
                <a:gd name="T13" fmla="*/ 16 h 27"/>
                <a:gd name="T14" fmla="*/ 16 w 16"/>
                <a:gd name="T15" fmla="*/ 27 h 27"/>
                <a:gd name="T16" fmla="*/ 12 w 16"/>
                <a:gd name="T17" fmla="*/ 27 h 27"/>
                <a:gd name="T18" fmla="*/ 9 w 16"/>
                <a:gd name="T19" fmla="*/ 18 h 27"/>
                <a:gd name="T20" fmla="*/ 5 w 16"/>
                <a:gd name="T21" fmla="*/ 15 h 27"/>
                <a:gd name="T22" fmla="*/ 3 w 16"/>
                <a:gd name="T23" fmla="*/ 15 h 27"/>
                <a:gd name="T24" fmla="*/ 3 w 16"/>
                <a:gd name="T25" fmla="*/ 27 h 27"/>
                <a:gd name="T26" fmla="*/ 0 w 16"/>
                <a:gd name="T27" fmla="*/ 27 h 27"/>
                <a:gd name="T28" fmla="*/ 0 w 16"/>
                <a:gd name="T29" fmla="*/ 0 h 27"/>
                <a:gd name="T30" fmla="*/ 3 w 16"/>
                <a:gd name="T31" fmla="*/ 12 h 27"/>
                <a:gd name="T32" fmla="*/ 6 w 16"/>
                <a:gd name="T33" fmla="*/ 12 h 27"/>
                <a:gd name="T34" fmla="*/ 11 w 16"/>
                <a:gd name="T35" fmla="*/ 7 h 27"/>
                <a:gd name="T36" fmla="*/ 6 w 16"/>
                <a:gd name="T37" fmla="*/ 3 h 27"/>
                <a:gd name="T38" fmla="*/ 3 w 16"/>
                <a:gd name="T39" fmla="*/ 3 h 27"/>
                <a:gd name="T40" fmla="*/ 3 w 16"/>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7">
                  <a:moveTo>
                    <a:pt x="0" y="0"/>
                  </a:moveTo>
                  <a:cubicBezTo>
                    <a:pt x="7" y="0"/>
                    <a:pt x="7" y="0"/>
                    <a:pt x="7" y="0"/>
                  </a:cubicBezTo>
                  <a:cubicBezTo>
                    <a:pt x="10" y="0"/>
                    <a:pt x="11" y="1"/>
                    <a:pt x="13" y="2"/>
                  </a:cubicBezTo>
                  <a:cubicBezTo>
                    <a:pt x="14" y="3"/>
                    <a:pt x="15" y="5"/>
                    <a:pt x="15" y="7"/>
                  </a:cubicBezTo>
                  <a:cubicBezTo>
                    <a:pt x="15" y="10"/>
                    <a:pt x="13" y="13"/>
                    <a:pt x="9" y="14"/>
                  </a:cubicBezTo>
                  <a:cubicBezTo>
                    <a:pt x="9" y="14"/>
                    <a:pt x="9" y="14"/>
                    <a:pt x="9" y="14"/>
                  </a:cubicBezTo>
                  <a:cubicBezTo>
                    <a:pt x="11" y="14"/>
                    <a:pt x="12" y="15"/>
                    <a:pt x="12" y="16"/>
                  </a:cubicBezTo>
                  <a:cubicBezTo>
                    <a:pt x="16" y="27"/>
                    <a:pt x="16" y="27"/>
                    <a:pt x="16" y="27"/>
                  </a:cubicBezTo>
                  <a:cubicBezTo>
                    <a:pt x="12" y="27"/>
                    <a:pt x="12" y="27"/>
                    <a:pt x="12" y="27"/>
                  </a:cubicBezTo>
                  <a:cubicBezTo>
                    <a:pt x="9" y="18"/>
                    <a:pt x="9" y="18"/>
                    <a:pt x="9" y="18"/>
                  </a:cubicBezTo>
                  <a:cubicBezTo>
                    <a:pt x="8" y="16"/>
                    <a:pt x="7" y="15"/>
                    <a:pt x="5" y="15"/>
                  </a:cubicBezTo>
                  <a:cubicBezTo>
                    <a:pt x="3" y="15"/>
                    <a:pt x="3" y="15"/>
                    <a:pt x="3" y="15"/>
                  </a:cubicBezTo>
                  <a:cubicBezTo>
                    <a:pt x="3" y="27"/>
                    <a:pt x="3" y="27"/>
                    <a:pt x="3" y="27"/>
                  </a:cubicBezTo>
                  <a:cubicBezTo>
                    <a:pt x="0" y="27"/>
                    <a:pt x="0" y="27"/>
                    <a:pt x="0" y="27"/>
                  </a:cubicBezTo>
                  <a:lnTo>
                    <a:pt x="0" y="0"/>
                  </a:lnTo>
                  <a:close/>
                  <a:moveTo>
                    <a:pt x="3" y="12"/>
                  </a:moveTo>
                  <a:cubicBezTo>
                    <a:pt x="6" y="12"/>
                    <a:pt x="6" y="12"/>
                    <a:pt x="6" y="12"/>
                  </a:cubicBezTo>
                  <a:cubicBezTo>
                    <a:pt x="10" y="12"/>
                    <a:pt x="11" y="10"/>
                    <a:pt x="11" y="7"/>
                  </a:cubicBezTo>
                  <a:cubicBezTo>
                    <a:pt x="11" y="4"/>
                    <a:pt x="9" y="3"/>
                    <a:pt x="6" y="3"/>
                  </a:cubicBezTo>
                  <a:cubicBezTo>
                    <a:pt x="3" y="3"/>
                    <a:pt x="3" y="3"/>
                    <a:pt x="3" y="3"/>
                  </a:cubicBezTo>
                  <a:lnTo>
                    <a:pt x="3" y="12"/>
                  </a:lnTo>
                  <a:close/>
                </a:path>
              </a:pathLst>
            </a:custGeom>
            <a:solidFill>
              <a:srgbClr val="5492CD"/>
            </a:solidFill>
            <a:ln>
              <a:noFill/>
            </a:ln>
          </p:spPr>
          <p:txBody>
            <a:bodyPr/>
            <a:lstStyle/>
            <a:p>
              <a:pPr>
                <a:defRPr/>
              </a:pPr>
              <a:endParaRPr lang="en-US"/>
            </a:p>
          </p:txBody>
        </p:sp>
        <p:sp>
          <p:nvSpPr>
            <p:cNvPr id="13" name="Freeform 15"/>
            <p:cNvSpPr>
              <a:spLocks/>
            </p:cNvSpPr>
            <p:nvPr/>
          </p:nvSpPr>
          <p:spPr bwMode="auto">
            <a:xfrm>
              <a:off x="7092806" y="4891650"/>
              <a:ext cx="38272" cy="56699"/>
            </a:xfrm>
            <a:custGeom>
              <a:avLst/>
              <a:gdLst>
                <a:gd name="T0" fmla="*/ 0 w 27"/>
                <a:gd name="T1" fmla="*/ 0 h 40"/>
                <a:gd name="T2" fmla="*/ 8 w 27"/>
                <a:gd name="T3" fmla="*/ 0 h 40"/>
                <a:gd name="T4" fmla="*/ 22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6 w 27"/>
                <a:gd name="T17" fmla="*/ 8 h 40"/>
                <a:gd name="T18" fmla="*/ 6 w 27"/>
                <a:gd name="T19" fmla="*/ 8 h 40"/>
                <a:gd name="T20" fmla="*/ 6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8" y="0"/>
                  </a:lnTo>
                  <a:lnTo>
                    <a:pt x="22" y="34"/>
                  </a:lnTo>
                  <a:lnTo>
                    <a:pt x="22" y="34"/>
                  </a:lnTo>
                  <a:lnTo>
                    <a:pt x="22" y="0"/>
                  </a:lnTo>
                  <a:lnTo>
                    <a:pt x="27" y="0"/>
                  </a:lnTo>
                  <a:lnTo>
                    <a:pt x="27" y="40"/>
                  </a:lnTo>
                  <a:lnTo>
                    <a:pt x="21" y="40"/>
                  </a:lnTo>
                  <a:lnTo>
                    <a:pt x="6" y="8"/>
                  </a:lnTo>
                  <a:lnTo>
                    <a:pt x="6" y="8"/>
                  </a:lnTo>
                  <a:lnTo>
                    <a:pt x="6" y="40"/>
                  </a:lnTo>
                  <a:lnTo>
                    <a:pt x="0" y="40"/>
                  </a:lnTo>
                  <a:lnTo>
                    <a:pt x="0" y="0"/>
                  </a:lnTo>
                  <a:close/>
                </a:path>
              </a:pathLst>
            </a:custGeom>
            <a:solidFill>
              <a:srgbClr val="5492CD"/>
            </a:solidFill>
            <a:ln>
              <a:noFill/>
            </a:ln>
          </p:spPr>
          <p:txBody>
            <a:bodyPr/>
            <a:lstStyle/>
            <a:p>
              <a:pPr>
                <a:defRPr/>
              </a:pPr>
              <a:endParaRPr lang="en-US"/>
            </a:p>
          </p:txBody>
        </p:sp>
        <p:sp>
          <p:nvSpPr>
            <p:cNvPr id="14" name="Freeform 16"/>
            <p:cNvSpPr>
              <a:spLocks/>
            </p:cNvSpPr>
            <p:nvPr/>
          </p:nvSpPr>
          <p:spPr bwMode="auto">
            <a:xfrm>
              <a:off x="7155175" y="4891650"/>
              <a:ext cx="51029" cy="56699"/>
            </a:xfrm>
            <a:custGeom>
              <a:avLst/>
              <a:gdLst>
                <a:gd name="T0" fmla="*/ 0 w 36"/>
                <a:gd name="T1" fmla="*/ 0 h 40"/>
                <a:gd name="T2" fmla="*/ 8 w 36"/>
                <a:gd name="T3" fmla="*/ 0 h 40"/>
                <a:gd name="T4" fmla="*/ 18 w 36"/>
                <a:gd name="T5" fmla="*/ 33 h 40"/>
                <a:gd name="T6" fmla="*/ 18 w 36"/>
                <a:gd name="T7" fmla="*/ 33 h 40"/>
                <a:gd name="T8" fmla="*/ 28 w 36"/>
                <a:gd name="T9" fmla="*/ 0 h 40"/>
                <a:gd name="T10" fmla="*/ 36 w 36"/>
                <a:gd name="T11" fmla="*/ 0 h 40"/>
                <a:gd name="T12" fmla="*/ 36 w 36"/>
                <a:gd name="T13" fmla="*/ 40 h 40"/>
                <a:gd name="T14" fmla="*/ 31 w 36"/>
                <a:gd name="T15" fmla="*/ 40 h 40"/>
                <a:gd name="T16" fmla="*/ 31 w 36"/>
                <a:gd name="T17" fmla="*/ 6 h 40"/>
                <a:gd name="T18" fmla="*/ 31 w 36"/>
                <a:gd name="T19" fmla="*/ 6 h 40"/>
                <a:gd name="T20" fmla="*/ 20 w 36"/>
                <a:gd name="T21" fmla="*/ 40 h 40"/>
                <a:gd name="T22" fmla="*/ 15 w 36"/>
                <a:gd name="T23" fmla="*/ 40 h 40"/>
                <a:gd name="T24" fmla="*/ 5 w 36"/>
                <a:gd name="T25" fmla="*/ 6 h 40"/>
                <a:gd name="T26" fmla="*/ 5 w 36"/>
                <a:gd name="T27" fmla="*/ 6 h 40"/>
                <a:gd name="T28" fmla="*/ 5 w 36"/>
                <a:gd name="T29" fmla="*/ 40 h 40"/>
                <a:gd name="T30" fmla="*/ 0 w 36"/>
                <a:gd name="T31" fmla="*/ 40 h 40"/>
                <a:gd name="T32" fmla="*/ 0 w 36"/>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0">
                  <a:moveTo>
                    <a:pt x="0" y="0"/>
                  </a:moveTo>
                  <a:lnTo>
                    <a:pt x="8" y="0"/>
                  </a:lnTo>
                  <a:lnTo>
                    <a:pt x="18" y="33"/>
                  </a:lnTo>
                  <a:lnTo>
                    <a:pt x="18" y="33"/>
                  </a:lnTo>
                  <a:lnTo>
                    <a:pt x="28" y="0"/>
                  </a:lnTo>
                  <a:lnTo>
                    <a:pt x="36" y="0"/>
                  </a:lnTo>
                  <a:lnTo>
                    <a:pt x="36" y="40"/>
                  </a:lnTo>
                  <a:lnTo>
                    <a:pt x="31" y="40"/>
                  </a:lnTo>
                  <a:lnTo>
                    <a:pt x="31" y="6"/>
                  </a:lnTo>
                  <a:lnTo>
                    <a:pt x="31" y="6"/>
                  </a:lnTo>
                  <a:lnTo>
                    <a:pt x="20" y="40"/>
                  </a:lnTo>
                  <a:lnTo>
                    <a:pt x="15" y="40"/>
                  </a:lnTo>
                  <a:lnTo>
                    <a:pt x="5" y="6"/>
                  </a:lnTo>
                  <a:lnTo>
                    <a:pt x="5" y="6"/>
                  </a:lnTo>
                  <a:lnTo>
                    <a:pt x="5" y="40"/>
                  </a:lnTo>
                  <a:lnTo>
                    <a:pt x="0" y="40"/>
                  </a:lnTo>
                  <a:lnTo>
                    <a:pt x="0" y="0"/>
                  </a:lnTo>
                  <a:close/>
                </a:path>
              </a:pathLst>
            </a:custGeom>
            <a:solidFill>
              <a:srgbClr val="5492CD"/>
            </a:solidFill>
            <a:ln>
              <a:noFill/>
            </a:ln>
          </p:spPr>
          <p:txBody>
            <a:bodyPr/>
            <a:lstStyle/>
            <a:p>
              <a:pPr>
                <a:defRPr/>
              </a:pPr>
              <a:endParaRPr lang="en-US"/>
            </a:p>
          </p:txBody>
        </p:sp>
        <p:sp>
          <p:nvSpPr>
            <p:cNvPr id="15" name="Freeform 17"/>
            <p:cNvSpPr>
              <a:spLocks/>
            </p:cNvSpPr>
            <p:nvPr/>
          </p:nvSpPr>
          <p:spPr bwMode="auto">
            <a:xfrm>
              <a:off x="7228884" y="4891650"/>
              <a:ext cx="28350" cy="56699"/>
            </a:xfrm>
            <a:custGeom>
              <a:avLst/>
              <a:gdLst>
                <a:gd name="T0" fmla="*/ 0 w 20"/>
                <a:gd name="T1" fmla="*/ 0 h 40"/>
                <a:gd name="T2" fmla="*/ 19 w 20"/>
                <a:gd name="T3" fmla="*/ 0 h 40"/>
                <a:gd name="T4" fmla="*/ 19 w 20"/>
                <a:gd name="T5" fmla="*/ 5 h 40"/>
                <a:gd name="T6" fmla="*/ 6 w 20"/>
                <a:gd name="T7" fmla="*/ 5 h 40"/>
                <a:gd name="T8" fmla="*/ 6 w 20"/>
                <a:gd name="T9" fmla="*/ 18 h 40"/>
                <a:gd name="T10" fmla="*/ 19 w 20"/>
                <a:gd name="T11" fmla="*/ 18 h 40"/>
                <a:gd name="T12" fmla="*/ 19 w 20"/>
                <a:gd name="T13" fmla="*/ 22 h 40"/>
                <a:gd name="T14" fmla="*/ 6 w 20"/>
                <a:gd name="T15" fmla="*/ 22 h 40"/>
                <a:gd name="T16" fmla="*/ 6 w 20"/>
                <a:gd name="T17" fmla="*/ 35 h 40"/>
                <a:gd name="T18" fmla="*/ 20 w 20"/>
                <a:gd name="T19" fmla="*/ 35 h 40"/>
                <a:gd name="T20" fmla="*/ 20 w 20"/>
                <a:gd name="T21" fmla="*/ 40 h 40"/>
                <a:gd name="T22" fmla="*/ 0 w 20"/>
                <a:gd name="T23" fmla="*/ 40 h 40"/>
                <a:gd name="T24" fmla="*/ 0 w 20"/>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0">
                  <a:moveTo>
                    <a:pt x="0" y="0"/>
                  </a:moveTo>
                  <a:lnTo>
                    <a:pt x="19" y="0"/>
                  </a:lnTo>
                  <a:lnTo>
                    <a:pt x="19" y="5"/>
                  </a:lnTo>
                  <a:lnTo>
                    <a:pt x="6" y="5"/>
                  </a:lnTo>
                  <a:lnTo>
                    <a:pt x="6" y="18"/>
                  </a:lnTo>
                  <a:lnTo>
                    <a:pt x="19" y="18"/>
                  </a:lnTo>
                  <a:lnTo>
                    <a:pt x="19" y="22"/>
                  </a:lnTo>
                  <a:lnTo>
                    <a:pt x="6" y="22"/>
                  </a:lnTo>
                  <a:lnTo>
                    <a:pt x="6" y="35"/>
                  </a:lnTo>
                  <a:lnTo>
                    <a:pt x="20" y="35"/>
                  </a:lnTo>
                  <a:lnTo>
                    <a:pt x="20" y="40"/>
                  </a:lnTo>
                  <a:lnTo>
                    <a:pt x="0" y="40"/>
                  </a:lnTo>
                  <a:lnTo>
                    <a:pt x="0" y="0"/>
                  </a:lnTo>
                  <a:close/>
                </a:path>
              </a:pathLst>
            </a:custGeom>
            <a:solidFill>
              <a:srgbClr val="5492CD"/>
            </a:solidFill>
            <a:ln>
              <a:noFill/>
            </a:ln>
          </p:spPr>
          <p:txBody>
            <a:bodyPr/>
            <a:lstStyle/>
            <a:p>
              <a:pPr>
                <a:defRPr/>
              </a:pPr>
              <a:endParaRPr lang="en-US"/>
            </a:p>
          </p:txBody>
        </p:sp>
        <p:sp>
          <p:nvSpPr>
            <p:cNvPr id="16" name="Freeform 18"/>
            <p:cNvSpPr>
              <a:spLocks/>
            </p:cNvSpPr>
            <p:nvPr/>
          </p:nvSpPr>
          <p:spPr bwMode="auto">
            <a:xfrm>
              <a:off x="7278497" y="4891650"/>
              <a:ext cx="36855" cy="56699"/>
            </a:xfrm>
            <a:custGeom>
              <a:avLst/>
              <a:gdLst>
                <a:gd name="T0" fmla="*/ 0 w 26"/>
                <a:gd name="T1" fmla="*/ 0 h 40"/>
                <a:gd name="T2" fmla="*/ 6 w 26"/>
                <a:gd name="T3" fmla="*/ 0 h 40"/>
                <a:gd name="T4" fmla="*/ 20 w 26"/>
                <a:gd name="T5" fmla="*/ 34 h 40"/>
                <a:gd name="T6" fmla="*/ 20 w 26"/>
                <a:gd name="T7" fmla="*/ 34 h 40"/>
                <a:gd name="T8" fmla="*/ 20 w 26"/>
                <a:gd name="T9" fmla="*/ 0 h 40"/>
                <a:gd name="T10" fmla="*/ 26 w 26"/>
                <a:gd name="T11" fmla="*/ 0 h 40"/>
                <a:gd name="T12" fmla="*/ 26 w 26"/>
                <a:gd name="T13" fmla="*/ 40 h 40"/>
                <a:gd name="T14" fmla="*/ 19 w 26"/>
                <a:gd name="T15" fmla="*/ 40 h 40"/>
                <a:gd name="T16" fmla="*/ 4 w 26"/>
                <a:gd name="T17" fmla="*/ 8 h 40"/>
                <a:gd name="T18" fmla="*/ 4 w 26"/>
                <a:gd name="T19" fmla="*/ 8 h 40"/>
                <a:gd name="T20" fmla="*/ 4 w 26"/>
                <a:gd name="T21" fmla="*/ 40 h 40"/>
                <a:gd name="T22" fmla="*/ 0 w 26"/>
                <a:gd name="T23" fmla="*/ 40 h 40"/>
                <a:gd name="T24" fmla="*/ 0 w 26"/>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0" y="0"/>
                  </a:moveTo>
                  <a:lnTo>
                    <a:pt x="6" y="0"/>
                  </a:lnTo>
                  <a:lnTo>
                    <a:pt x="20" y="34"/>
                  </a:lnTo>
                  <a:lnTo>
                    <a:pt x="20" y="34"/>
                  </a:lnTo>
                  <a:lnTo>
                    <a:pt x="20" y="0"/>
                  </a:lnTo>
                  <a:lnTo>
                    <a:pt x="26" y="0"/>
                  </a:lnTo>
                  <a:lnTo>
                    <a:pt x="26" y="40"/>
                  </a:lnTo>
                  <a:lnTo>
                    <a:pt x="19" y="40"/>
                  </a:lnTo>
                  <a:lnTo>
                    <a:pt x="4" y="8"/>
                  </a:lnTo>
                  <a:lnTo>
                    <a:pt x="4" y="8"/>
                  </a:lnTo>
                  <a:lnTo>
                    <a:pt x="4" y="40"/>
                  </a:lnTo>
                  <a:lnTo>
                    <a:pt x="0" y="40"/>
                  </a:lnTo>
                  <a:lnTo>
                    <a:pt x="0" y="0"/>
                  </a:lnTo>
                  <a:close/>
                </a:path>
              </a:pathLst>
            </a:custGeom>
            <a:solidFill>
              <a:srgbClr val="5492CD"/>
            </a:solidFill>
            <a:ln>
              <a:noFill/>
            </a:ln>
          </p:spPr>
          <p:txBody>
            <a:bodyPr/>
            <a:lstStyle/>
            <a:p>
              <a:pPr>
                <a:defRPr/>
              </a:pPr>
              <a:endParaRPr lang="en-US"/>
            </a:p>
          </p:txBody>
        </p:sp>
        <p:sp>
          <p:nvSpPr>
            <p:cNvPr id="17" name="Freeform 19"/>
            <p:cNvSpPr>
              <a:spLocks/>
            </p:cNvSpPr>
            <p:nvPr/>
          </p:nvSpPr>
          <p:spPr bwMode="auto">
            <a:xfrm>
              <a:off x="7335196" y="4891650"/>
              <a:ext cx="32603" cy="56699"/>
            </a:xfrm>
            <a:custGeom>
              <a:avLst/>
              <a:gdLst>
                <a:gd name="T0" fmla="*/ 8 w 23"/>
                <a:gd name="T1" fmla="*/ 5 h 40"/>
                <a:gd name="T2" fmla="*/ 0 w 23"/>
                <a:gd name="T3" fmla="*/ 5 h 40"/>
                <a:gd name="T4" fmla="*/ 0 w 23"/>
                <a:gd name="T5" fmla="*/ 0 h 40"/>
                <a:gd name="T6" fmla="*/ 23 w 23"/>
                <a:gd name="T7" fmla="*/ 0 h 40"/>
                <a:gd name="T8" fmla="*/ 23 w 23"/>
                <a:gd name="T9" fmla="*/ 5 h 40"/>
                <a:gd name="T10" fmla="*/ 13 w 23"/>
                <a:gd name="T11" fmla="*/ 5 h 40"/>
                <a:gd name="T12" fmla="*/ 13 w 23"/>
                <a:gd name="T13" fmla="*/ 40 h 40"/>
                <a:gd name="T14" fmla="*/ 8 w 23"/>
                <a:gd name="T15" fmla="*/ 40 h 40"/>
                <a:gd name="T16" fmla="*/ 8 w 23"/>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8" y="5"/>
                  </a:moveTo>
                  <a:lnTo>
                    <a:pt x="0" y="5"/>
                  </a:lnTo>
                  <a:lnTo>
                    <a:pt x="0" y="0"/>
                  </a:lnTo>
                  <a:lnTo>
                    <a:pt x="23" y="0"/>
                  </a:lnTo>
                  <a:lnTo>
                    <a:pt x="23" y="5"/>
                  </a:lnTo>
                  <a:lnTo>
                    <a:pt x="13" y="5"/>
                  </a:lnTo>
                  <a:lnTo>
                    <a:pt x="13" y="40"/>
                  </a:lnTo>
                  <a:lnTo>
                    <a:pt x="8" y="40"/>
                  </a:lnTo>
                  <a:lnTo>
                    <a:pt x="8" y="5"/>
                  </a:lnTo>
                  <a:close/>
                </a:path>
              </a:pathLst>
            </a:custGeom>
            <a:solidFill>
              <a:srgbClr val="5492CD"/>
            </a:solidFill>
            <a:ln>
              <a:noFill/>
            </a:ln>
          </p:spPr>
          <p:txBody>
            <a:bodyPr/>
            <a:lstStyle/>
            <a:p>
              <a:pPr>
                <a:defRPr/>
              </a:pPr>
              <a:endParaRPr lang="en-US"/>
            </a:p>
          </p:txBody>
        </p:sp>
        <p:sp>
          <p:nvSpPr>
            <p:cNvPr id="18" name="Freeform 20"/>
            <p:cNvSpPr>
              <a:spLocks noEditPoints="1"/>
            </p:cNvSpPr>
            <p:nvPr/>
          </p:nvSpPr>
          <p:spPr bwMode="auto">
            <a:xfrm>
              <a:off x="7376302" y="4891650"/>
              <a:ext cx="45359" cy="56699"/>
            </a:xfrm>
            <a:custGeom>
              <a:avLst/>
              <a:gdLst>
                <a:gd name="T0" fmla="*/ 19 w 32"/>
                <a:gd name="T1" fmla="*/ 0 h 40"/>
                <a:gd name="T2" fmla="*/ 32 w 32"/>
                <a:gd name="T3" fmla="*/ 40 h 40"/>
                <a:gd name="T4" fmla="*/ 28 w 32"/>
                <a:gd name="T5" fmla="*/ 40 h 40"/>
                <a:gd name="T6" fmla="*/ 23 w 32"/>
                <a:gd name="T7" fmla="*/ 30 h 40"/>
                <a:gd name="T8" fmla="*/ 9 w 32"/>
                <a:gd name="T9" fmla="*/ 30 h 40"/>
                <a:gd name="T10" fmla="*/ 6 w 32"/>
                <a:gd name="T11" fmla="*/ 40 h 40"/>
                <a:gd name="T12" fmla="*/ 0 w 32"/>
                <a:gd name="T13" fmla="*/ 40 h 40"/>
                <a:gd name="T14" fmla="*/ 13 w 32"/>
                <a:gd name="T15" fmla="*/ 0 h 40"/>
                <a:gd name="T16" fmla="*/ 19 w 32"/>
                <a:gd name="T17" fmla="*/ 0 h 40"/>
                <a:gd name="T18" fmla="*/ 22 w 32"/>
                <a:gd name="T19" fmla="*/ 25 h 40"/>
                <a:gd name="T20" fmla="*/ 16 w 32"/>
                <a:gd name="T21" fmla="*/ 6 h 40"/>
                <a:gd name="T22" fmla="*/ 16 w 32"/>
                <a:gd name="T23" fmla="*/ 6 h 40"/>
                <a:gd name="T24" fmla="*/ 10 w 32"/>
                <a:gd name="T25" fmla="*/ 25 h 40"/>
                <a:gd name="T26" fmla="*/ 22 w 32"/>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19" y="0"/>
                  </a:moveTo>
                  <a:lnTo>
                    <a:pt x="32" y="40"/>
                  </a:lnTo>
                  <a:lnTo>
                    <a:pt x="28" y="40"/>
                  </a:lnTo>
                  <a:lnTo>
                    <a:pt x="23" y="30"/>
                  </a:lnTo>
                  <a:lnTo>
                    <a:pt x="9" y="30"/>
                  </a:lnTo>
                  <a:lnTo>
                    <a:pt x="6" y="40"/>
                  </a:lnTo>
                  <a:lnTo>
                    <a:pt x="0" y="40"/>
                  </a:lnTo>
                  <a:lnTo>
                    <a:pt x="13" y="0"/>
                  </a:lnTo>
                  <a:lnTo>
                    <a:pt x="19" y="0"/>
                  </a:lnTo>
                  <a:close/>
                  <a:moveTo>
                    <a:pt x="22" y="25"/>
                  </a:moveTo>
                  <a:lnTo>
                    <a:pt x="16" y="6"/>
                  </a:lnTo>
                  <a:lnTo>
                    <a:pt x="16" y="6"/>
                  </a:lnTo>
                  <a:lnTo>
                    <a:pt x="10" y="25"/>
                  </a:lnTo>
                  <a:lnTo>
                    <a:pt x="22" y="25"/>
                  </a:lnTo>
                  <a:close/>
                </a:path>
              </a:pathLst>
            </a:custGeom>
            <a:solidFill>
              <a:srgbClr val="5492CD"/>
            </a:solidFill>
            <a:ln>
              <a:noFill/>
            </a:ln>
          </p:spPr>
          <p:txBody>
            <a:bodyPr/>
            <a:lstStyle/>
            <a:p>
              <a:pPr>
                <a:defRPr/>
              </a:pPr>
              <a:endParaRPr lang="en-US"/>
            </a:p>
          </p:txBody>
        </p:sp>
        <p:sp>
          <p:nvSpPr>
            <p:cNvPr id="19" name="Freeform 21"/>
            <p:cNvSpPr>
              <a:spLocks/>
            </p:cNvSpPr>
            <p:nvPr/>
          </p:nvSpPr>
          <p:spPr bwMode="auto">
            <a:xfrm>
              <a:off x="7440090"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a:lstStyle/>
            <a:p>
              <a:pPr>
                <a:defRPr/>
              </a:pPr>
              <a:endParaRPr lang="en-US"/>
            </a:p>
          </p:txBody>
        </p:sp>
        <p:sp>
          <p:nvSpPr>
            <p:cNvPr id="20" name="Freeform 22"/>
            <p:cNvSpPr>
              <a:spLocks noEditPoints="1"/>
            </p:cNvSpPr>
            <p:nvPr/>
          </p:nvSpPr>
          <p:spPr bwMode="auto">
            <a:xfrm>
              <a:off x="7515216" y="4891650"/>
              <a:ext cx="29768" cy="56699"/>
            </a:xfrm>
            <a:custGeom>
              <a:avLst/>
              <a:gdLst>
                <a:gd name="T0" fmla="*/ 0 w 14"/>
                <a:gd name="T1" fmla="*/ 0 h 27"/>
                <a:gd name="T2" fmla="*/ 6 w 14"/>
                <a:gd name="T3" fmla="*/ 0 h 27"/>
                <a:gd name="T4" fmla="*/ 12 w 14"/>
                <a:gd name="T5" fmla="*/ 2 h 27"/>
                <a:gd name="T6" fmla="*/ 14 w 14"/>
                <a:gd name="T7" fmla="*/ 8 h 27"/>
                <a:gd name="T8" fmla="*/ 6 w 14"/>
                <a:gd name="T9" fmla="*/ 16 h 27"/>
                <a:gd name="T10" fmla="*/ 3 w 14"/>
                <a:gd name="T11" fmla="*/ 16 h 27"/>
                <a:gd name="T12" fmla="*/ 3 w 14"/>
                <a:gd name="T13" fmla="*/ 27 h 27"/>
                <a:gd name="T14" fmla="*/ 0 w 14"/>
                <a:gd name="T15" fmla="*/ 27 h 27"/>
                <a:gd name="T16" fmla="*/ 0 w 14"/>
                <a:gd name="T17" fmla="*/ 0 h 27"/>
                <a:gd name="T18" fmla="*/ 3 w 14"/>
                <a:gd name="T19" fmla="*/ 13 h 27"/>
                <a:gd name="T20" fmla="*/ 5 w 14"/>
                <a:gd name="T21" fmla="*/ 13 h 27"/>
                <a:gd name="T22" fmla="*/ 11 w 14"/>
                <a:gd name="T23" fmla="*/ 8 h 27"/>
                <a:gd name="T24" fmla="*/ 5 w 14"/>
                <a:gd name="T25" fmla="*/ 3 h 27"/>
                <a:gd name="T26" fmla="*/ 3 w 14"/>
                <a:gd name="T27" fmla="*/ 3 h 27"/>
                <a:gd name="T28" fmla="*/ 3 w 14"/>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7">
                  <a:moveTo>
                    <a:pt x="0" y="0"/>
                  </a:moveTo>
                  <a:cubicBezTo>
                    <a:pt x="6" y="0"/>
                    <a:pt x="6" y="0"/>
                    <a:pt x="6" y="0"/>
                  </a:cubicBezTo>
                  <a:cubicBezTo>
                    <a:pt x="9" y="0"/>
                    <a:pt x="11" y="1"/>
                    <a:pt x="12" y="2"/>
                  </a:cubicBezTo>
                  <a:cubicBezTo>
                    <a:pt x="14" y="4"/>
                    <a:pt x="14" y="5"/>
                    <a:pt x="14" y="8"/>
                  </a:cubicBezTo>
                  <a:cubicBezTo>
                    <a:pt x="14" y="13"/>
                    <a:pt x="11" y="16"/>
                    <a:pt x="6" y="16"/>
                  </a:cubicBezTo>
                  <a:cubicBezTo>
                    <a:pt x="3" y="16"/>
                    <a:pt x="3" y="16"/>
                    <a:pt x="3" y="16"/>
                  </a:cubicBezTo>
                  <a:cubicBezTo>
                    <a:pt x="3" y="27"/>
                    <a:pt x="3" y="27"/>
                    <a:pt x="3" y="27"/>
                  </a:cubicBezTo>
                  <a:cubicBezTo>
                    <a:pt x="0" y="27"/>
                    <a:pt x="0" y="27"/>
                    <a:pt x="0" y="27"/>
                  </a:cubicBezTo>
                  <a:lnTo>
                    <a:pt x="0" y="0"/>
                  </a:lnTo>
                  <a:close/>
                  <a:moveTo>
                    <a:pt x="3" y="13"/>
                  </a:moveTo>
                  <a:cubicBezTo>
                    <a:pt x="5" y="13"/>
                    <a:pt x="5" y="13"/>
                    <a:pt x="5" y="13"/>
                  </a:cubicBezTo>
                  <a:cubicBezTo>
                    <a:pt x="9" y="13"/>
                    <a:pt x="11" y="11"/>
                    <a:pt x="11" y="8"/>
                  </a:cubicBezTo>
                  <a:cubicBezTo>
                    <a:pt x="11" y="4"/>
                    <a:pt x="9" y="3"/>
                    <a:pt x="5" y="3"/>
                  </a:cubicBezTo>
                  <a:cubicBezTo>
                    <a:pt x="3" y="3"/>
                    <a:pt x="3" y="3"/>
                    <a:pt x="3" y="3"/>
                  </a:cubicBezTo>
                  <a:lnTo>
                    <a:pt x="3" y="13"/>
                  </a:lnTo>
                  <a:close/>
                </a:path>
              </a:pathLst>
            </a:custGeom>
            <a:solidFill>
              <a:srgbClr val="5492CD"/>
            </a:solidFill>
            <a:ln>
              <a:noFill/>
            </a:ln>
          </p:spPr>
          <p:txBody>
            <a:bodyPr/>
            <a:lstStyle/>
            <a:p>
              <a:pPr>
                <a:defRPr/>
              </a:pPr>
              <a:endParaRPr lang="en-US"/>
            </a:p>
          </p:txBody>
        </p:sp>
        <p:sp>
          <p:nvSpPr>
            <p:cNvPr id="21" name="Freeform 23"/>
            <p:cNvSpPr>
              <a:spLocks noEditPoints="1"/>
            </p:cNvSpPr>
            <p:nvPr/>
          </p:nvSpPr>
          <p:spPr bwMode="auto">
            <a:xfrm>
              <a:off x="7556323" y="4891650"/>
              <a:ext cx="43942" cy="56699"/>
            </a:xfrm>
            <a:custGeom>
              <a:avLst/>
              <a:gdLst>
                <a:gd name="T0" fmla="*/ 18 w 31"/>
                <a:gd name="T1" fmla="*/ 0 h 40"/>
                <a:gd name="T2" fmla="*/ 31 w 31"/>
                <a:gd name="T3" fmla="*/ 40 h 40"/>
                <a:gd name="T4" fmla="*/ 27 w 31"/>
                <a:gd name="T5" fmla="*/ 40 h 40"/>
                <a:gd name="T6" fmla="*/ 24 w 31"/>
                <a:gd name="T7" fmla="*/ 30 h 40"/>
                <a:gd name="T8" fmla="*/ 8 w 31"/>
                <a:gd name="T9" fmla="*/ 30 h 40"/>
                <a:gd name="T10" fmla="*/ 5 w 31"/>
                <a:gd name="T11" fmla="*/ 40 h 40"/>
                <a:gd name="T12" fmla="*/ 0 w 31"/>
                <a:gd name="T13" fmla="*/ 40 h 40"/>
                <a:gd name="T14" fmla="*/ 14 w 31"/>
                <a:gd name="T15" fmla="*/ 0 h 40"/>
                <a:gd name="T16" fmla="*/ 18 w 31"/>
                <a:gd name="T17" fmla="*/ 0 h 40"/>
                <a:gd name="T18" fmla="*/ 22 w 31"/>
                <a:gd name="T19" fmla="*/ 25 h 40"/>
                <a:gd name="T20" fmla="*/ 15 w 31"/>
                <a:gd name="T21" fmla="*/ 6 h 40"/>
                <a:gd name="T22" fmla="*/ 15 w 31"/>
                <a:gd name="T23" fmla="*/ 6 h 40"/>
                <a:gd name="T24" fmla="*/ 9 w 31"/>
                <a:gd name="T25" fmla="*/ 25 h 40"/>
                <a:gd name="T26" fmla="*/ 22 w 31"/>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0">
                  <a:moveTo>
                    <a:pt x="18" y="0"/>
                  </a:moveTo>
                  <a:lnTo>
                    <a:pt x="31" y="40"/>
                  </a:lnTo>
                  <a:lnTo>
                    <a:pt x="27" y="40"/>
                  </a:lnTo>
                  <a:lnTo>
                    <a:pt x="24" y="30"/>
                  </a:lnTo>
                  <a:lnTo>
                    <a:pt x="8" y="30"/>
                  </a:lnTo>
                  <a:lnTo>
                    <a:pt x="5" y="40"/>
                  </a:lnTo>
                  <a:lnTo>
                    <a:pt x="0" y="40"/>
                  </a:lnTo>
                  <a:lnTo>
                    <a:pt x="14" y="0"/>
                  </a:lnTo>
                  <a:lnTo>
                    <a:pt x="18" y="0"/>
                  </a:lnTo>
                  <a:close/>
                  <a:moveTo>
                    <a:pt x="22" y="25"/>
                  </a:moveTo>
                  <a:lnTo>
                    <a:pt x="15" y="6"/>
                  </a:lnTo>
                  <a:lnTo>
                    <a:pt x="15" y="6"/>
                  </a:lnTo>
                  <a:lnTo>
                    <a:pt x="9" y="25"/>
                  </a:lnTo>
                  <a:lnTo>
                    <a:pt x="22" y="25"/>
                  </a:lnTo>
                  <a:close/>
                </a:path>
              </a:pathLst>
            </a:custGeom>
            <a:solidFill>
              <a:srgbClr val="5492CD"/>
            </a:solidFill>
            <a:ln>
              <a:noFill/>
            </a:ln>
          </p:spPr>
          <p:txBody>
            <a:bodyPr/>
            <a:lstStyle/>
            <a:p>
              <a:pPr>
                <a:defRPr/>
              </a:pPr>
              <a:endParaRPr lang="en-US"/>
            </a:p>
          </p:txBody>
        </p:sp>
        <p:sp>
          <p:nvSpPr>
            <p:cNvPr id="22" name="Freeform 24"/>
            <p:cNvSpPr>
              <a:spLocks/>
            </p:cNvSpPr>
            <p:nvPr/>
          </p:nvSpPr>
          <p:spPr bwMode="auto">
            <a:xfrm>
              <a:off x="7618692"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a:lstStyle/>
            <a:p>
              <a:pPr>
                <a:defRPr/>
              </a:pPr>
              <a:endParaRPr lang="en-US"/>
            </a:p>
          </p:txBody>
        </p:sp>
        <p:sp>
          <p:nvSpPr>
            <p:cNvPr id="23" name="Freeform 25"/>
            <p:cNvSpPr>
              <a:spLocks/>
            </p:cNvSpPr>
            <p:nvPr/>
          </p:nvSpPr>
          <p:spPr bwMode="auto">
            <a:xfrm>
              <a:off x="7679644" y="4891650"/>
              <a:ext cx="26933" cy="56699"/>
            </a:xfrm>
            <a:custGeom>
              <a:avLst/>
              <a:gdLst>
                <a:gd name="T0" fmla="*/ 0 w 19"/>
                <a:gd name="T1" fmla="*/ 0 h 40"/>
                <a:gd name="T2" fmla="*/ 19 w 19"/>
                <a:gd name="T3" fmla="*/ 0 h 40"/>
                <a:gd name="T4" fmla="*/ 19 w 19"/>
                <a:gd name="T5" fmla="*/ 5 h 40"/>
                <a:gd name="T6" fmla="*/ 6 w 19"/>
                <a:gd name="T7" fmla="*/ 5 h 40"/>
                <a:gd name="T8" fmla="*/ 6 w 19"/>
                <a:gd name="T9" fmla="*/ 18 h 40"/>
                <a:gd name="T10" fmla="*/ 18 w 19"/>
                <a:gd name="T11" fmla="*/ 18 h 40"/>
                <a:gd name="T12" fmla="*/ 18 w 19"/>
                <a:gd name="T13" fmla="*/ 22 h 40"/>
                <a:gd name="T14" fmla="*/ 6 w 19"/>
                <a:gd name="T15" fmla="*/ 22 h 40"/>
                <a:gd name="T16" fmla="*/ 6 w 19"/>
                <a:gd name="T17" fmla="*/ 35 h 40"/>
                <a:gd name="T18" fmla="*/ 19 w 19"/>
                <a:gd name="T19" fmla="*/ 35 h 40"/>
                <a:gd name="T20" fmla="*/ 19 w 19"/>
                <a:gd name="T21" fmla="*/ 40 h 40"/>
                <a:gd name="T22" fmla="*/ 0 w 19"/>
                <a:gd name="T23" fmla="*/ 40 h 40"/>
                <a:gd name="T24" fmla="*/ 0 w 19"/>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0">
                  <a:moveTo>
                    <a:pt x="0" y="0"/>
                  </a:moveTo>
                  <a:lnTo>
                    <a:pt x="19" y="0"/>
                  </a:lnTo>
                  <a:lnTo>
                    <a:pt x="19" y="5"/>
                  </a:lnTo>
                  <a:lnTo>
                    <a:pt x="6" y="5"/>
                  </a:lnTo>
                  <a:lnTo>
                    <a:pt x="6" y="18"/>
                  </a:lnTo>
                  <a:lnTo>
                    <a:pt x="18" y="18"/>
                  </a:lnTo>
                  <a:lnTo>
                    <a:pt x="18" y="22"/>
                  </a:lnTo>
                  <a:lnTo>
                    <a:pt x="6" y="22"/>
                  </a:lnTo>
                  <a:lnTo>
                    <a:pt x="6" y="35"/>
                  </a:lnTo>
                  <a:lnTo>
                    <a:pt x="19" y="35"/>
                  </a:lnTo>
                  <a:lnTo>
                    <a:pt x="19" y="40"/>
                  </a:lnTo>
                  <a:lnTo>
                    <a:pt x="0" y="40"/>
                  </a:lnTo>
                  <a:lnTo>
                    <a:pt x="0" y="0"/>
                  </a:lnTo>
                  <a:close/>
                </a:path>
              </a:pathLst>
            </a:custGeom>
            <a:solidFill>
              <a:srgbClr val="5492CD"/>
            </a:solidFill>
            <a:ln>
              <a:noFill/>
            </a:ln>
          </p:spPr>
          <p:txBody>
            <a:bodyPr/>
            <a:lstStyle/>
            <a:p>
              <a:pPr>
                <a:defRPr/>
              </a:pPr>
              <a:endParaRPr lang="en-US"/>
            </a:p>
          </p:txBody>
        </p:sp>
        <p:sp>
          <p:nvSpPr>
            <p:cNvPr id="24" name="Freeform 26"/>
            <p:cNvSpPr>
              <a:spLocks/>
            </p:cNvSpPr>
            <p:nvPr/>
          </p:nvSpPr>
          <p:spPr bwMode="auto">
            <a:xfrm>
              <a:off x="7729256" y="4891650"/>
              <a:ext cx="25515" cy="56699"/>
            </a:xfrm>
            <a:custGeom>
              <a:avLst/>
              <a:gdLst>
                <a:gd name="T0" fmla="*/ 0 w 18"/>
                <a:gd name="T1" fmla="*/ 0 h 40"/>
                <a:gd name="T2" fmla="*/ 5 w 18"/>
                <a:gd name="T3" fmla="*/ 0 h 40"/>
                <a:gd name="T4" fmla="*/ 5 w 18"/>
                <a:gd name="T5" fmla="*/ 35 h 40"/>
                <a:gd name="T6" fmla="*/ 18 w 18"/>
                <a:gd name="T7" fmla="*/ 35 h 40"/>
                <a:gd name="T8" fmla="*/ 18 w 18"/>
                <a:gd name="T9" fmla="*/ 40 h 40"/>
                <a:gd name="T10" fmla="*/ 0 w 18"/>
                <a:gd name="T11" fmla="*/ 40 h 40"/>
                <a:gd name="T12" fmla="*/ 0 w 1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 h="40">
                  <a:moveTo>
                    <a:pt x="0" y="0"/>
                  </a:moveTo>
                  <a:lnTo>
                    <a:pt x="5" y="0"/>
                  </a:lnTo>
                  <a:lnTo>
                    <a:pt x="5" y="35"/>
                  </a:lnTo>
                  <a:lnTo>
                    <a:pt x="18" y="35"/>
                  </a:lnTo>
                  <a:lnTo>
                    <a:pt x="18" y="40"/>
                  </a:lnTo>
                  <a:lnTo>
                    <a:pt x="0" y="40"/>
                  </a:lnTo>
                  <a:lnTo>
                    <a:pt x="0" y="0"/>
                  </a:lnTo>
                  <a:close/>
                </a:path>
              </a:pathLst>
            </a:custGeom>
            <a:solidFill>
              <a:srgbClr val="5492CD"/>
            </a:solidFill>
            <a:ln>
              <a:noFill/>
            </a:ln>
          </p:spPr>
          <p:txBody>
            <a:bodyPr/>
            <a:lstStyle/>
            <a:p>
              <a:pPr>
                <a:defRPr/>
              </a:pPr>
              <a:endParaRPr lang="en-US"/>
            </a:p>
          </p:txBody>
        </p:sp>
        <p:sp>
          <p:nvSpPr>
            <p:cNvPr id="25" name="Freeform 27"/>
            <p:cNvSpPr>
              <a:spLocks noEditPoints="1"/>
            </p:cNvSpPr>
            <p:nvPr/>
          </p:nvSpPr>
          <p:spPr bwMode="auto">
            <a:xfrm>
              <a:off x="7801547" y="4891650"/>
              <a:ext cx="42524" cy="58116"/>
            </a:xfrm>
            <a:custGeom>
              <a:avLst/>
              <a:gdLst>
                <a:gd name="T0" fmla="*/ 10 w 20"/>
                <a:gd name="T1" fmla="*/ 0 h 28"/>
                <a:gd name="T2" fmla="*/ 20 w 20"/>
                <a:gd name="T3" fmla="*/ 13 h 28"/>
                <a:gd name="T4" fmla="*/ 10 w 20"/>
                <a:gd name="T5" fmla="*/ 28 h 28"/>
                <a:gd name="T6" fmla="*/ 0 w 20"/>
                <a:gd name="T7" fmla="*/ 14 h 28"/>
                <a:gd name="T8" fmla="*/ 10 w 20"/>
                <a:gd name="T9" fmla="*/ 0 h 28"/>
                <a:gd name="T10" fmla="*/ 10 w 20"/>
                <a:gd name="T11" fmla="*/ 25 h 28"/>
                <a:gd name="T12" fmla="*/ 16 w 20"/>
                <a:gd name="T13" fmla="*/ 13 h 28"/>
                <a:gd name="T14" fmla="*/ 10 w 20"/>
                <a:gd name="T15" fmla="*/ 3 h 28"/>
                <a:gd name="T16" fmla="*/ 3 w 20"/>
                <a:gd name="T17" fmla="*/ 14 h 28"/>
                <a:gd name="T18" fmla="*/ 10 w 20"/>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0" y="0"/>
                  </a:moveTo>
                  <a:cubicBezTo>
                    <a:pt x="16" y="0"/>
                    <a:pt x="20" y="5"/>
                    <a:pt x="20" y="13"/>
                  </a:cubicBezTo>
                  <a:cubicBezTo>
                    <a:pt x="20" y="23"/>
                    <a:pt x="16" y="28"/>
                    <a:pt x="10" y="28"/>
                  </a:cubicBezTo>
                  <a:cubicBezTo>
                    <a:pt x="3" y="28"/>
                    <a:pt x="0" y="22"/>
                    <a:pt x="0" y="14"/>
                  </a:cubicBezTo>
                  <a:cubicBezTo>
                    <a:pt x="0" y="5"/>
                    <a:pt x="3" y="0"/>
                    <a:pt x="10" y="0"/>
                  </a:cubicBezTo>
                  <a:close/>
                  <a:moveTo>
                    <a:pt x="10" y="25"/>
                  </a:moveTo>
                  <a:cubicBezTo>
                    <a:pt x="13" y="25"/>
                    <a:pt x="16" y="22"/>
                    <a:pt x="16" y="13"/>
                  </a:cubicBezTo>
                  <a:cubicBezTo>
                    <a:pt x="16" y="8"/>
                    <a:pt x="14" y="3"/>
                    <a:pt x="10" y="3"/>
                  </a:cubicBezTo>
                  <a:cubicBezTo>
                    <a:pt x="6" y="3"/>
                    <a:pt x="3" y="6"/>
                    <a:pt x="3" y="14"/>
                  </a:cubicBezTo>
                  <a:cubicBezTo>
                    <a:pt x="3" y="19"/>
                    <a:pt x="5" y="25"/>
                    <a:pt x="10" y="25"/>
                  </a:cubicBezTo>
                  <a:close/>
                </a:path>
              </a:pathLst>
            </a:custGeom>
            <a:solidFill>
              <a:srgbClr val="5492CD"/>
            </a:solidFill>
            <a:ln>
              <a:noFill/>
            </a:ln>
          </p:spPr>
          <p:txBody>
            <a:bodyPr/>
            <a:lstStyle/>
            <a:p>
              <a:pPr>
                <a:defRPr/>
              </a:pPr>
              <a:endParaRPr lang="en-US"/>
            </a:p>
          </p:txBody>
        </p:sp>
        <p:sp>
          <p:nvSpPr>
            <p:cNvPr id="26" name="Freeform 28"/>
            <p:cNvSpPr>
              <a:spLocks/>
            </p:cNvSpPr>
            <p:nvPr/>
          </p:nvSpPr>
          <p:spPr bwMode="auto">
            <a:xfrm>
              <a:off x="7863917" y="4891650"/>
              <a:ext cx="38272" cy="56699"/>
            </a:xfrm>
            <a:custGeom>
              <a:avLst/>
              <a:gdLst>
                <a:gd name="T0" fmla="*/ 0 w 27"/>
                <a:gd name="T1" fmla="*/ 0 h 40"/>
                <a:gd name="T2" fmla="*/ 6 w 27"/>
                <a:gd name="T3" fmla="*/ 0 h 40"/>
                <a:gd name="T4" fmla="*/ 21 w 27"/>
                <a:gd name="T5" fmla="*/ 34 h 40"/>
                <a:gd name="T6" fmla="*/ 22 w 27"/>
                <a:gd name="T7" fmla="*/ 34 h 40"/>
                <a:gd name="T8" fmla="*/ 22 w 27"/>
                <a:gd name="T9" fmla="*/ 0 h 40"/>
                <a:gd name="T10" fmla="*/ 27 w 27"/>
                <a:gd name="T11" fmla="*/ 0 h 40"/>
                <a:gd name="T12" fmla="*/ 27 w 27"/>
                <a:gd name="T13" fmla="*/ 40 h 40"/>
                <a:gd name="T14" fmla="*/ 21 w 27"/>
                <a:gd name="T15" fmla="*/ 40 h 40"/>
                <a:gd name="T16" fmla="*/ 5 w 27"/>
                <a:gd name="T17" fmla="*/ 8 h 40"/>
                <a:gd name="T18" fmla="*/ 5 w 27"/>
                <a:gd name="T19" fmla="*/ 8 h 40"/>
                <a:gd name="T20" fmla="*/ 5 w 27"/>
                <a:gd name="T21" fmla="*/ 40 h 40"/>
                <a:gd name="T22" fmla="*/ 0 w 27"/>
                <a:gd name="T23" fmla="*/ 40 h 40"/>
                <a:gd name="T24" fmla="*/ 0 w 2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0">
                  <a:moveTo>
                    <a:pt x="0" y="0"/>
                  </a:moveTo>
                  <a:lnTo>
                    <a:pt x="6" y="0"/>
                  </a:lnTo>
                  <a:lnTo>
                    <a:pt x="21" y="34"/>
                  </a:lnTo>
                  <a:lnTo>
                    <a:pt x="22" y="34"/>
                  </a:lnTo>
                  <a:lnTo>
                    <a:pt x="22" y="0"/>
                  </a:lnTo>
                  <a:lnTo>
                    <a:pt x="27" y="0"/>
                  </a:lnTo>
                  <a:lnTo>
                    <a:pt x="27" y="40"/>
                  </a:lnTo>
                  <a:lnTo>
                    <a:pt x="21" y="40"/>
                  </a:lnTo>
                  <a:lnTo>
                    <a:pt x="5" y="8"/>
                  </a:lnTo>
                  <a:lnTo>
                    <a:pt x="5" y="8"/>
                  </a:lnTo>
                  <a:lnTo>
                    <a:pt x="5" y="40"/>
                  </a:lnTo>
                  <a:lnTo>
                    <a:pt x="0" y="40"/>
                  </a:lnTo>
                  <a:lnTo>
                    <a:pt x="0" y="0"/>
                  </a:lnTo>
                  <a:close/>
                </a:path>
              </a:pathLst>
            </a:custGeom>
            <a:solidFill>
              <a:srgbClr val="5492CD"/>
            </a:solidFill>
            <a:ln>
              <a:noFill/>
            </a:ln>
          </p:spPr>
          <p:txBody>
            <a:bodyPr/>
            <a:lstStyle/>
            <a:p>
              <a:pPr>
                <a:defRPr/>
              </a:pPr>
              <a:endParaRPr lang="en-US"/>
            </a:p>
          </p:txBody>
        </p:sp>
        <p:sp>
          <p:nvSpPr>
            <p:cNvPr id="27" name="Freeform 29"/>
            <p:cNvSpPr>
              <a:spLocks noEditPoints="1"/>
            </p:cNvSpPr>
            <p:nvPr/>
          </p:nvSpPr>
          <p:spPr bwMode="auto">
            <a:xfrm>
              <a:off x="8257977" y="4506095"/>
              <a:ext cx="45359" cy="286332"/>
            </a:xfrm>
            <a:custGeom>
              <a:avLst/>
              <a:gdLst>
                <a:gd name="T0" fmla="*/ 11 w 22"/>
                <a:gd name="T1" fmla="*/ 0 h 138"/>
                <a:gd name="T2" fmla="*/ 22 w 22"/>
                <a:gd name="T3" fmla="*/ 11 h 138"/>
                <a:gd name="T4" fmla="*/ 11 w 22"/>
                <a:gd name="T5" fmla="*/ 22 h 138"/>
                <a:gd name="T6" fmla="*/ 0 w 22"/>
                <a:gd name="T7" fmla="*/ 11 h 138"/>
                <a:gd name="T8" fmla="*/ 11 w 22"/>
                <a:gd name="T9" fmla="*/ 0 h 138"/>
                <a:gd name="T10" fmla="*/ 2 w 22"/>
                <a:gd name="T11" fmla="*/ 32 h 138"/>
                <a:gd name="T12" fmla="*/ 20 w 22"/>
                <a:gd name="T13" fmla="*/ 32 h 138"/>
                <a:gd name="T14" fmla="*/ 20 w 22"/>
                <a:gd name="T15" fmla="*/ 138 h 138"/>
                <a:gd name="T16" fmla="*/ 2 w 22"/>
                <a:gd name="T17" fmla="*/ 138 h 138"/>
                <a:gd name="T18" fmla="*/ 2 w 22"/>
                <a:gd name="T19"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8">
                  <a:moveTo>
                    <a:pt x="11" y="0"/>
                  </a:moveTo>
                  <a:cubicBezTo>
                    <a:pt x="17" y="0"/>
                    <a:pt x="22" y="5"/>
                    <a:pt x="22" y="11"/>
                  </a:cubicBezTo>
                  <a:cubicBezTo>
                    <a:pt x="22" y="17"/>
                    <a:pt x="17" y="22"/>
                    <a:pt x="11" y="22"/>
                  </a:cubicBezTo>
                  <a:cubicBezTo>
                    <a:pt x="5" y="22"/>
                    <a:pt x="0" y="17"/>
                    <a:pt x="0" y="11"/>
                  </a:cubicBezTo>
                  <a:cubicBezTo>
                    <a:pt x="0" y="5"/>
                    <a:pt x="5" y="0"/>
                    <a:pt x="11" y="0"/>
                  </a:cubicBezTo>
                  <a:close/>
                  <a:moveTo>
                    <a:pt x="2" y="32"/>
                  </a:moveTo>
                  <a:cubicBezTo>
                    <a:pt x="20" y="32"/>
                    <a:pt x="20" y="32"/>
                    <a:pt x="20" y="32"/>
                  </a:cubicBezTo>
                  <a:cubicBezTo>
                    <a:pt x="20" y="138"/>
                    <a:pt x="20" y="138"/>
                    <a:pt x="20" y="138"/>
                  </a:cubicBezTo>
                  <a:cubicBezTo>
                    <a:pt x="2" y="138"/>
                    <a:pt x="2" y="138"/>
                    <a:pt x="2" y="138"/>
                  </a:cubicBezTo>
                  <a:lnTo>
                    <a:pt x="2" y="32"/>
                  </a:lnTo>
                  <a:close/>
                </a:path>
              </a:pathLst>
            </a:custGeom>
            <a:solidFill>
              <a:srgbClr val="5492CD"/>
            </a:solidFill>
            <a:ln>
              <a:noFill/>
            </a:ln>
          </p:spPr>
          <p:txBody>
            <a:bodyPr/>
            <a:lstStyle/>
            <a:p>
              <a:pPr>
                <a:defRPr/>
              </a:pPr>
              <a:endParaRPr lang="en-US"/>
            </a:p>
          </p:txBody>
        </p:sp>
        <p:sp>
          <p:nvSpPr>
            <p:cNvPr id="28" name="Freeform 30"/>
            <p:cNvSpPr>
              <a:spLocks noEditPoints="1"/>
            </p:cNvSpPr>
            <p:nvPr/>
          </p:nvSpPr>
          <p:spPr bwMode="auto">
            <a:xfrm>
              <a:off x="8335939" y="4568463"/>
              <a:ext cx="137496" cy="267904"/>
            </a:xfrm>
            <a:custGeom>
              <a:avLst/>
              <a:gdLst>
                <a:gd name="T0" fmla="*/ 66 w 66"/>
                <a:gd name="T1" fmla="*/ 78 h 129"/>
                <a:gd name="T2" fmla="*/ 56 w 66"/>
                <a:gd name="T3" fmla="*/ 102 h 129"/>
                <a:gd name="T4" fmla="*/ 35 w 66"/>
                <a:gd name="T5" fmla="*/ 111 h 129"/>
                <a:gd name="T6" fmla="*/ 18 w 66"/>
                <a:gd name="T7" fmla="*/ 106 h 129"/>
                <a:gd name="T8" fmla="*/ 18 w 66"/>
                <a:gd name="T9" fmla="*/ 129 h 129"/>
                <a:gd name="T10" fmla="*/ 0 w 66"/>
                <a:gd name="T11" fmla="*/ 129 h 129"/>
                <a:gd name="T12" fmla="*/ 0 w 66"/>
                <a:gd name="T13" fmla="*/ 33 h 129"/>
                <a:gd name="T14" fmla="*/ 10 w 66"/>
                <a:gd name="T15" fmla="*/ 9 h 129"/>
                <a:gd name="T16" fmla="*/ 33 w 66"/>
                <a:gd name="T17" fmla="*/ 0 h 129"/>
                <a:gd name="T18" fmla="*/ 56 w 66"/>
                <a:gd name="T19" fmla="*/ 9 h 129"/>
                <a:gd name="T20" fmla="*/ 66 w 66"/>
                <a:gd name="T21" fmla="*/ 33 h 129"/>
                <a:gd name="T22" fmla="*/ 66 w 66"/>
                <a:gd name="T23" fmla="*/ 78 h 129"/>
                <a:gd name="T24" fmla="*/ 18 w 66"/>
                <a:gd name="T25" fmla="*/ 78 h 129"/>
                <a:gd name="T26" fmla="*/ 33 w 66"/>
                <a:gd name="T27" fmla="*/ 95 h 129"/>
                <a:gd name="T28" fmla="*/ 47 w 66"/>
                <a:gd name="T29" fmla="*/ 78 h 129"/>
                <a:gd name="T30" fmla="*/ 47 w 66"/>
                <a:gd name="T31" fmla="*/ 33 h 129"/>
                <a:gd name="T32" fmla="*/ 33 w 66"/>
                <a:gd name="T33" fmla="*/ 16 h 129"/>
                <a:gd name="T34" fmla="*/ 18 w 66"/>
                <a:gd name="T35" fmla="*/ 33 h 129"/>
                <a:gd name="T36" fmla="*/ 18 w 66"/>
                <a:gd name="T37"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29">
                  <a:moveTo>
                    <a:pt x="66" y="78"/>
                  </a:moveTo>
                  <a:cubicBezTo>
                    <a:pt x="66" y="88"/>
                    <a:pt x="63" y="96"/>
                    <a:pt x="56" y="102"/>
                  </a:cubicBezTo>
                  <a:cubicBezTo>
                    <a:pt x="50" y="108"/>
                    <a:pt x="43" y="111"/>
                    <a:pt x="35" y="111"/>
                  </a:cubicBezTo>
                  <a:cubicBezTo>
                    <a:pt x="29" y="111"/>
                    <a:pt x="23" y="109"/>
                    <a:pt x="18" y="106"/>
                  </a:cubicBezTo>
                  <a:cubicBezTo>
                    <a:pt x="18" y="129"/>
                    <a:pt x="18" y="129"/>
                    <a:pt x="18" y="129"/>
                  </a:cubicBezTo>
                  <a:cubicBezTo>
                    <a:pt x="0" y="129"/>
                    <a:pt x="0" y="129"/>
                    <a:pt x="0" y="129"/>
                  </a:cubicBezTo>
                  <a:cubicBezTo>
                    <a:pt x="0" y="33"/>
                    <a:pt x="0" y="33"/>
                    <a:pt x="0" y="33"/>
                  </a:cubicBezTo>
                  <a:cubicBezTo>
                    <a:pt x="0" y="23"/>
                    <a:pt x="3" y="15"/>
                    <a:pt x="10" y="9"/>
                  </a:cubicBezTo>
                  <a:cubicBezTo>
                    <a:pt x="16" y="3"/>
                    <a:pt x="24" y="0"/>
                    <a:pt x="33" y="0"/>
                  </a:cubicBezTo>
                  <a:cubicBezTo>
                    <a:pt x="42" y="0"/>
                    <a:pt x="50" y="3"/>
                    <a:pt x="56" y="9"/>
                  </a:cubicBezTo>
                  <a:cubicBezTo>
                    <a:pt x="63" y="15"/>
                    <a:pt x="66" y="23"/>
                    <a:pt x="66" y="33"/>
                  </a:cubicBezTo>
                  <a:lnTo>
                    <a:pt x="66" y="78"/>
                  </a:lnTo>
                  <a:close/>
                  <a:moveTo>
                    <a:pt x="18" y="78"/>
                  </a:moveTo>
                  <a:cubicBezTo>
                    <a:pt x="18" y="90"/>
                    <a:pt x="25" y="95"/>
                    <a:pt x="33" y="95"/>
                  </a:cubicBezTo>
                  <a:cubicBezTo>
                    <a:pt x="41" y="95"/>
                    <a:pt x="47" y="90"/>
                    <a:pt x="47" y="78"/>
                  </a:cubicBezTo>
                  <a:cubicBezTo>
                    <a:pt x="47" y="33"/>
                    <a:pt x="47" y="33"/>
                    <a:pt x="47" y="33"/>
                  </a:cubicBezTo>
                  <a:cubicBezTo>
                    <a:pt x="47" y="21"/>
                    <a:pt x="41" y="16"/>
                    <a:pt x="33" y="16"/>
                  </a:cubicBezTo>
                  <a:cubicBezTo>
                    <a:pt x="25" y="16"/>
                    <a:pt x="18" y="21"/>
                    <a:pt x="18" y="33"/>
                  </a:cubicBezTo>
                  <a:lnTo>
                    <a:pt x="18" y="78"/>
                  </a:lnTo>
                  <a:close/>
                </a:path>
              </a:pathLst>
            </a:custGeom>
            <a:solidFill>
              <a:srgbClr val="5492CD"/>
            </a:solidFill>
            <a:ln>
              <a:noFill/>
            </a:ln>
          </p:spPr>
          <p:txBody>
            <a:bodyPr/>
            <a:lstStyle/>
            <a:p>
              <a:pPr>
                <a:defRPr/>
              </a:pPr>
              <a:endParaRPr lang="en-US"/>
            </a:p>
          </p:txBody>
        </p:sp>
        <p:sp>
          <p:nvSpPr>
            <p:cNvPr id="29" name="Freeform 31"/>
            <p:cNvSpPr>
              <a:spLocks/>
            </p:cNvSpPr>
            <p:nvPr/>
          </p:nvSpPr>
          <p:spPr bwMode="auto">
            <a:xfrm>
              <a:off x="8504619" y="4568463"/>
              <a:ext cx="137496" cy="229632"/>
            </a:xfrm>
            <a:custGeom>
              <a:avLst/>
              <a:gdLst>
                <a:gd name="T0" fmla="*/ 66 w 66"/>
                <a:gd name="T1" fmla="*/ 78 h 111"/>
                <a:gd name="T2" fmla="*/ 57 w 66"/>
                <a:gd name="T3" fmla="*/ 102 h 111"/>
                <a:gd name="T4" fmla="*/ 33 w 66"/>
                <a:gd name="T5" fmla="*/ 111 h 111"/>
                <a:gd name="T6" fmla="*/ 10 w 66"/>
                <a:gd name="T7" fmla="*/ 102 h 111"/>
                <a:gd name="T8" fmla="*/ 0 w 66"/>
                <a:gd name="T9" fmla="*/ 78 h 111"/>
                <a:gd name="T10" fmla="*/ 0 w 66"/>
                <a:gd name="T11" fmla="*/ 33 h 111"/>
                <a:gd name="T12" fmla="*/ 10 w 66"/>
                <a:gd name="T13" fmla="*/ 9 h 111"/>
                <a:gd name="T14" fmla="*/ 33 w 66"/>
                <a:gd name="T15" fmla="*/ 0 h 111"/>
                <a:gd name="T16" fmla="*/ 57 w 66"/>
                <a:gd name="T17" fmla="*/ 9 h 111"/>
                <a:gd name="T18" fmla="*/ 66 w 66"/>
                <a:gd name="T19" fmla="*/ 33 h 111"/>
                <a:gd name="T20" fmla="*/ 66 w 66"/>
                <a:gd name="T21" fmla="*/ 35 h 111"/>
                <a:gd name="T22" fmla="*/ 48 w 66"/>
                <a:gd name="T23" fmla="*/ 35 h 111"/>
                <a:gd name="T24" fmla="*/ 48 w 66"/>
                <a:gd name="T25" fmla="*/ 33 h 111"/>
                <a:gd name="T26" fmla="*/ 33 w 66"/>
                <a:gd name="T27" fmla="*/ 16 h 111"/>
                <a:gd name="T28" fmla="*/ 19 w 66"/>
                <a:gd name="T29" fmla="*/ 33 h 111"/>
                <a:gd name="T30" fmla="*/ 19 w 66"/>
                <a:gd name="T31" fmla="*/ 78 h 111"/>
                <a:gd name="T32" fmla="*/ 33 w 66"/>
                <a:gd name="T33" fmla="*/ 95 h 111"/>
                <a:gd name="T34" fmla="*/ 48 w 66"/>
                <a:gd name="T35" fmla="*/ 78 h 111"/>
                <a:gd name="T36" fmla="*/ 48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3" y="96"/>
                    <a:pt x="57" y="102"/>
                  </a:cubicBezTo>
                  <a:cubicBezTo>
                    <a:pt x="50" y="108"/>
                    <a:pt x="42" y="111"/>
                    <a:pt x="33" y="111"/>
                  </a:cubicBezTo>
                  <a:cubicBezTo>
                    <a:pt x="24" y="111"/>
                    <a:pt x="17" y="108"/>
                    <a:pt x="10" y="102"/>
                  </a:cubicBezTo>
                  <a:cubicBezTo>
                    <a:pt x="4" y="96"/>
                    <a:pt x="0" y="88"/>
                    <a:pt x="0" y="78"/>
                  </a:cubicBezTo>
                  <a:cubicBezTo>
                    <a:pt x="0" y="33"/>
                    <a:pt x="0" y="33"/>
                    <a:pt x="0" y="33"/>
                  </a:cubicBezTo>
                  <a:cubicBezTo>
                    <a:pt x="0" y="23"/>
                    <a:pt x="4" y="15"/>
                    <a:pt x="10" y="9"/>
                  </a:cubicBezTo>
                  <a:cubicBezTo>
                    <a:pt x="17" y="3"/>
                    <a:pt x="24" y="0"/>
                    <a:pt x="33" y="0"/>
                  </a:cubicBezTo>
                  <a:cubicBezTo>
                    <a:pt x="42" y="0"/>
                    <a:pt x="50" y="3"/>
                    <a:pt x="57" y="9"/>
                  </a:cubicBezTo>
                  <a:cubicBezTo>
                    <a:pt x="63" y="15"/>
                    <a:pt x="66" y="23"/>
                    <a:pt x="66" y="33"/>
                  </a:cubicBezTo>
                  <a:cubicBezTo>
                    <a:pt x="66" y="35"/>
                    <a:pt x="66" y="35"/>
                    <a:pt x="66" y="35"/>
                  </a:cubicBezTo>
                  <a:cubicBezTo>
                    <a:pt x="48" y="35"/>
                    <a:pt x="48" y="35"/>
                    <a:pt x="48" y="35"/>
                  </a:cubicBezTo>
                  <a:cubicBezTo>
                    <a:pt x="48" y="33"/>
                    <a:pt x="48" y="33"/>
                    <a:pt x="48" y="33"/>
                  </a:cubicBezTo>
                  <a:cubicBezTo>
                    <a:pt x="48" y="21"/>
                    <a:pt x="42" y="16"/>
                    <a:pt x="33" y="16"/>
                  </a:cubicBezTo>
                  <a:cubicBezTo>
                    <a:pt x="25" y="16"/>
                    <a:pt x="19" y="21"/>
                    <a:pt x="19" y="33"/>
                  </a:cubicBezTo>
                  <a:cubicBezTo>
                    <a:pt x="19" y="78"/>
                    <a:pt x="19" y="78"/>
                    <a:pt x="19" y="78"/>
                  </a:cubicBezTo>
                  <a:cubicBezTo>
                    <a:pt x="19" y="90"/>
                    <a:pt x="25" y="95"/>
                    <a:pt x="33" y="95"/>
                  </a:cubicBezTo>
                  <a:cubicBezTo>
                    <a:pt x="42" y="95"/>
                    <a:pt x="48" y="90"/>
                    <a:pt x="48" y="78"/>
                  </a:cubicBezTo>
                  <a:cubicBezTo>
                    <a:pt x="48" y="67"/>
                    <a:pt x="48" y="67"/>
                    <a:pt x="48" y="67"/>
                  </a:cubicBezTo>
                  <a:cubicBezTo>
                    <a:pt x="66" y="67"/>
                    <a:pt x="66" y="67"/>
                    <a:pt x="66" y="67"/>
                  </a:cubicBezTo>
                  <a:lnTo>
                    <a:pt x="66" y="78"/>
                  </a:lnTo>
                  <a:close/>
                </a:path>
              </a:pathLst>
            </a:custGeom>
            <a:solidFill>
              <a:srgbClr val="5492CD"/>
            </a:solidFill>
            <a:ln>
              <a:noFill/>
            </a:ln>
          </p:spPr>
          <p:txBody>
            <a:bodyPr/>
            <a:lstStyle/>
            <a:p>
              <a:pPr>
                <a:defRPr/>
              </a:pPr>
              <a:endParaRPr lang="en-US"/>
            </a:p>
          </p:txBody>
        </p:sp>
        <p:sp>
          <p:nvSpPr>
            <p:cNvPr id="30" name="Freeform 32"/>
            <p:cNvSpPr>
              <a:spLocks/>
            </p:cNvSpPr>
            <p:nvPr/>
          </p:nvSpPr>
          <p:spPr bwMode="auto">
            <a:xfrm>
              <a:off x="8674717" y="4568463"/>
              <a:ext cx="137496" cy="229632"/>
            </a:xfrm>
            <a:custGeom>
              <a:avLst/>
              <a:gdLst>
                <a:gd name="T0" fmla="*/ 66 w 66"/>
                <a:gd name="T1" fmla="*/ 78 h 111"/>
                <a:gd name="T2" fmla="*/ 56 w 66"/>
                <a:gd name="T3" fmla="*/ 102 h 111"/>
                <a:gd name="T4" fmla="*/ 33 w 66"/>
                <a:gd name="T5" fmla="*/ 111 h 111"/>
                <a:gd name="T6" fmla="*/ 9 w 66"/>
                <a:gd name="T7" fmla="*/ 102 h 111"/>
                <a:gd name="T8" fmla="*/ 0 w 66"/>
                <a:gd name="T9" fmla="*/ 78 h 111"/>
                <a:gd name="T10" fmla="*/ 0 w 66"/>
                <a:gd name="T11" fmla="*/ 33 h 111"/>
                <a:gd name="T12" fmla="*/ 9 w 66"/>
                <a:gd name="T13" fmla="*/ 9 h 111"/>
                <a:gd name="T14" fmla="*/ 33 w 66"/>
                <a:gd name="T15" fmla="*/ 0 h 111"/>
                <a:gd name="T16" fmla="*/ 56 w 66"/>
                <a:gd name="T17" fmla="*/ 9 h 111"/>
                <a:gd name="T18" fmla="*/ 66 w 66"/>
                <a:gd name="T19" fmla="*/ 33 h 111"/>
                <a:gd name="T20" fmla="*/ 66 w 66"/>
                <a:gd name="T21" fmla="*/ 35 h 111"/>
                <a:gd name="T22" fmla="*/ 47 w 66"/>
                <a:gd name="T23" fmla="*/ 35 h 111"/>
                <a:gd name="T24" fmla="*/ 47 w 66"/>
                <a:gd name="T25" fmla="*/ 33 h 111"/>
                <a:gd name="T26" fmla="*/ 33 w 66"/>
                <a:gd name="T27" fmla="*/ 16 h 111"/>
                <a:gd name="T28" fmla="*/ 18 w 66"/>
                <a:gd name="T29" fmla="*/ 33 h 111"/>
                <a:gd name="T30" fmla="*/ 18 w 66"/>
                <a:gd name="T31" fmla="*/ 78 h 111"/>
                <a:gd name="T32" fmla="*/ 33 w 66"/>
                <a:gd name="T33" fmla="*/ 95 h 111"/>
                <a:gd name="T34" fmla="*/ 47 w 66"/>
                <a:gd name="T35" fmla="*/ 78 h 111"/>
                <a:gd name="T36" fmla="*/ 47 w 66"/>
                <a:gd name="T37" fmla="*/ 67 h 111"/>
                <a:gd name="T38" fmla="*/ 66 w 66"/>
                <a:gd name="T39" fmla="*/ 67 h 111"/>
                <a:gd name="T40" fmla="*/ 66 w 66"/>
                <a:gd name="T41" fmla="*/ 7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11">
                  <a:moveTo>
                    <a:pt x="66" y="78"/>
                  </a:moveTo>
                  <a:cubicBezTo>
                    <a:pt x="66" y="88"/>
                    <a:pt x="62" y="96"/>
                    <a:pt x="56" y="102"/>
                  </a:cubicBezTo>
                  <a:cubicBezTo>
                    <a:pt x="49" y="108"/>
                    <a:pt x="42" y="111"/>
                    <a:pt x="33" y="111"/>
                  </a:cubicBezTo>
                  <a:cubicBezTo>
                    <a:pt x="24" y="111"/>
                    <a:pt x="16" y="108"/>
                    <a:pt x="9" y="102"/>
                  </a:cubicBezTo>
                  <a:cubicBezTo>
                    <a:pt x="3" y="96"/>
                    <a:pt x="0" y="88"/>
                    <a:pt x="0" y="78"/>
                  </a:cubicBezTo>
                  <a:cubicBezTo>
                    <a:pt x="0" y="33"/>
                    <a:pt x="0" y="33"/>
                    <a:pt x="0" y="33"/>
                  </a:cubicBezTo>
                  <a:cubicBezTo>
                    <a:pt x="0" y="23"/>
                    <a:pt x="3" y="15"/>
                    <a:pt x="9" y="9"/>
                  </a:cubicBezTo>
                  <a:cubicBezTo>
                    <a:pt x="16" y="3"/>
                    <a:pt x="24" y="0"/>
                    <a:pt x="33" y="0"/>
                  </a:cubicBezTo>
                  <a:cubicBezTo>
                    <a:pt x="42" y="0"/>
                    <a:pt x="49" y="3"/>
                    <a:pt x="56" y="9"/>
                  </a:cubicBezTo>
                  <a:cubicBezTo>
                    <a:pt x="62" y="15"/>
                    <a:pt x="66" y="23"/>
                    <a:pt x="66" y="33"/>
                  </a:cubicBezTo>
                  <a:cubicBezTo>
                    <a:pt x="66" y="35"/>
                    <a:pt x="66" y="35"/>
                    <a:pt x="66" y="35"/>
                  </a:cubicBezTo>
                  <a:cubicBezTo>
                    <a:pt x="47" y="35"/>
                    <a:pt x="47" y="35"/>
                    <a:pt x="47" y="35"/>
                  </a:cubicBezTo>
                  <a:cubicBezTo>
                    <a:pt x="47" y="33"/>
                    <a:pt x="47" y="33"/>
                    <a:pt x="47" y="33"/>
                  </a:cubicBezTo>
                  <a:cubicBezTo>
                    <a:pt x="47" y="21"/>
                    <a:pt x="41" y="16"/>
                    <a:pt x="33" y="16"/>
                  </a:cubicBezTo>
                  <a:cubicBezTo>
                    <a:pt x="24" y="16"/>
                    <a:pt x="18" y="21"/>
                    <a:pt x="18" y="33"/>
                  </a:cubicBezTo>
                  <a:cubicBezTo>
                    <a:pt x="18" y="78"/>
                    <a:pt x="18" y="78"/>
                    <a:pt x="18" y="78"/>
                  </a:cubicBezTo>
                  <a:cubicBezTo>
                    <a:pt x="18" y="90"/>
                    <a:pt x="24" y="95"/>
                    <a:pt x="33" y="95"/>
                  </a:cubicBezTo>
                  <a:cubicBezTo>
                    <a:pt x="41" y="95"/>
                    <a:pt x="47" y="90"/>
                    <a:pt x="47" y="78"/>
                  </a:cubicBezTo>
                  <a:cubicBezTo>
                    <a:pt x="47" y="67"/>
                    <a:pt x="47" y="67"/>
                    <a:pt x="47" y="67"/>
                  </a:cubicBezTo>
                  <a:cubicBezTo>
                    <a:pt x="66" y="67"/>
                    <a:pt x="66" y="67"/>
                    <a:pt x="66" y="67"/>
                  </a:cubicBezTo>
                  <a:lnTo>
                    <a:pt x="66" y="78"/>
                  </a:lnTo>
                  <a:close/>
                </a:path>
              </a:pathLst>
            </a:custGeom>
            <a:solidFill>
              <a:srgbClr val="5492CD"/>
            </a:solidFill>
            <a:ln>
              <a:noFill/>
            </a:ln>
          </p:spPr>
          <p:txBody>
            <a:bodyPr/>
            <a:lstStyle/>
            <a:p>
              <a:pPr>
                <a:defRPr/>
              </a:pPr>
              <a:endParaRPr lang="en-US"/>
            </a:p>
          </p:txBody>
        </p:sp>
        <p:sp>
          <p:nvSpPr>
            <p:cNvPr id="31" name="Freeform 33"/>
            <p:cNvSpPr>
              <a:spLocks/>
            </p:cNvSpPr>
            <p:nvPr/>
          </p:nvSpPr>
          <p:spPr bwMode="auto">
            <a:xfrm>
              <a:off x="7968810" y="4873223"/>
              <a:ext cx="45359" cy="76544"/>
            </a:xfrm>
            <a:custGeom>
              <a:avLst/>
              <a:gdLst>
                <a:gd name="T0" fmla="*/ 22 w 22"/>
                <a:gd name="T1" fmla="*/ 26 h 37"/>
                <a:gd name="T2" fmla="*/ 19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9 w 22"/>
                <a:gd name="T17" fmla="*/ 3 h 37"/>
                <a:gd name="T18" fmla="*/ 22 w 22"/>
                <a:gd name="T19" fmla="*/ 11 h 37"/>
                <a:gd name="T20" fmla="*/ 22 w 22"/>
                <a:gd name="T21" fmla="*/ 12 h 37"/>
                <a:gd name="T22" fmla="*/ 16 w 22"/>
                <a:gd name="T23" fmla="*/ 12 h 37"/>
                <a:gd name="T24" fmla="*/ 16 w 22"/>
                <a:gd name="T25" fmla="*/ 11 h 37"/>
                <a:gd name="T26" fmla="*/ 11 w 22"/>
                <a:gd name="T27" fmla="*/ 5 h 37"/>
                <a:gd name="T28" fmla="*/ 6 w 22"/>
                <a:gd name="T29" fmla="*/ 11 h 37"/>
                <a:gd name="T30" fmla="*/ 6 w 22"/>
                <a:gd name="T31" fmla="*/ 26 h 37"/>
                <a:gd name="T32" fmla="*/ 11 w 22"/>
                <a:gd name="T33" fmla="*/ 32 h 37"/>
                <a:gd name="T34" fmla="*/ 16 w 22"/>
                <a:gd name="T35" fmla="*/ 26 h 37"/>
                <a:gd name="T36" fmla="*/ 16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1" y="32"/>
                    <a:pt x="19"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12"/>
                    <a:pt x="22" y="12"/>
                    <a:pt x="22" y="12"/>
                  </a:cubicBezTo>
                  <a:cubicBezTo>
                    <a:pt x="16" y="12"/>
                    <a:pt x="16" y="12"/>
                    <a:pt x="16" y="12"/>
                  </a:cubicBezTo>
                  <a:cubicBezTo>
                    <a:pt x="16" y="11"/>
                    <a:pt x="16" y="11"/>
                    <a:pt x="16" y="11"/>
                  </a:cubicBezTo>
                  <a:cubicBezTo>
                    <a:pt x="16" y="7"/>
                    <a:pt x="13" y="5"/>
                    <a:pt x="11" y="5"/>
                  </a:cubicBezTo>
                  <a:cubicBezTo>
                    <a:pt x="8" y="5"/>
                    <a:pt x="6" y="7"/>
                    <a:pt x="6" y="11"/>
                  </a:cubicBezTo>
                  <a:cubicBezTo>
                    <a:pt x="6" y="26"/>
                    <a:pt x="6" y="26"/>
                    <a:pt x="6" y="26"/>
                  </a:cubicBezTo>
                  <a:cubicBezTo>
                    <a:pt x="6" y="30"/>
                    <a:pt x="8" y="32"/>
                    <a:pt x="11" y="32"/>
                  </a:cubicBezTo>
                  <a:cubicBezTo>
                    <a:pt x="13" y="32"/>
                    <a:pt x="16" y="30"/>
                    <a:pt x="16" y="26"/>
                  </a:cubicBezTo>
                  <a:cubicBezTo>
                    <a:pt x="16" y="22"/>
                    <a:pt x="16" y="22"/>
                    <a:pt x="16" y="22"/>
                  </a:cubicBezTo>
                  <a:cubicBezTo>
                    <a:pt x="22" y="22"/>
                    <a:pt x="22" y="22"/>
                    <a:pt x="22" y="22"/>
                  </a:cubicBezTo>
                  <a:lnTo>
                    <a:pt x="22" y="26"/>
                  </a:lnTo>
                  <a:close/>
                </a:path>
              </a:pathLst>
            </a:custGeom>
            <a:solidFill>
              <a:srgbClr val="5492CD"/>
            </a:solidFill>
            <a:ln>
              <a:noFill/>
            </a:ln>
          </p:spPr>
          <p:txBody>
            <a:bodyPr/>
            <a:lstStyle/>
            <a:p>
              <a:pPr>
                <a:defRPr/>
              </a:pPr>
              <a:endParaRPr lang="en-US"/>
            </a:p>
          </p:txBody>
        </p:sp>
        <p:sp>
          <p:nvSpPr>
            <p:cNvPr id="32" name="Rectangle 34"/>
            <p:cNvSpPr>
              <a:spLocks noChangeArrowheads="1"/>
            </p:cNvSpPr>
            <p:nvPr/>
          </p:nvSpPr>
          <p:spPr bwMode="auto">
            <a:xfrm>
              <a:off x="8035432" y="4854795"/>
              <a:ext cx="11340" cy="93554"/>
            </a:xfrm>
            <a:prstGeom prst="rect">
              <a:avLst/>
            </a:prstGeom>
            <a:solidFill>
              <a:srgbClr val="5492CD"/>
            </a:solidFill>
            <a:ln>
              <a:noFill/>
            </a:ln>
          </p:spPr>
          <p:txBody>
            <a:bodyPr/>
            <a:lstStyle/>
            <a:p>
              <a:pPr>
                <a:defRPr/>
              </a:pPr>
              <a:endParaRPr lang="en-US"/>
            </a:p>
          </p:txBody>
        </p:sp>
        <p:sp>
          <p:nvSpPr>
            <p:cNvPr id="33" name="Freeform 35"/>
            <p:cNvSpPr>
              <a:spLocks noEditPoints="1"/>
            </p:cNvSpPr>
            <p:nvPr/>
          </p:nvSpPr>
          <p:spPr bwMode="auto">
            <a:xfrm>
              <a:off x="8068034" y="4851960"/>
              <a:ext cx="17010" cy="96389"/>
            </a:xfrm>
            <a:custGeom>
              <a:avLst/>
              <a:gdLst>
                <a:gd name="T0" fmla="*/ 4 w 8"/>
                <a:gd name="T1" fmla="*/ 0 h 46"/>
                <a:gd name="T2" fmla="*/ 8 w 8"/>
                <a:gd name="T3" fmla="*/ 4 h 46"/>
                <a:gd name="T4" fmla="*/ 4 w 8"/>
                <a:gd name="T5" fmla="*/ 8 h 46"/>
                <a:gd name="T6" fmla="*/ 0 w 8"/>
                <a:gd name="T7" fmla="*/ 4 h 46"/>
                <a:gd name="T8" fmla="*/ 4 w 8"/>
                <a:gd name="T9" fmla="*/ 0 h 46"/>
                <a:gd name="T10" fmla="*/ 1 w 8"/>
                <a:gd name="T11" fmla="*/ 11 h 46"/>
                <a:gd name="T12" fmla="*/ 7 w 8"/>
                <a:gd name="T13" fmla="*/ 11 h 46"/>
                <a:gd name="T14" fmla="*/ 7 w 8"/>
                <a:gd name="T15" fmla="*/ 46 h 46"/>
                <a:gd name="T16" fmla="*/ 1 w 8"/>
                <a:gd name="T17" fmla="*/ 46 h 46"/>
                <a:gd name="T18" fmla="*/ 1 w 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6">
                  <a:moveTo>
                    <a:pt x="4" y="0"/>
                  </a:moveTo>
                  <a:cubicBezTo>
                    <a:pt x="6" y="0"/>
                    <a:pt x="8" y="2"/>
                    <a:pt x="8" y="4"/>
                  </a:cubicBezTo>
                  <a:cubicBezTo>
                    <a:pt x="8" y="6"/>
                    <a:pt x="6" y="8"/>
                    <a:pt x="4" y="8"/>
                  </a:cubicBezTo>
                  <a:cubicBezTo>
                    <a:pt x="2" y="8"/>
                    <a:pt x="0" y="6"/>
                    <a:pt x="0" y="4"/>
                  </a:cubicBezTo>
                  <a:cubicBezTo>
                    <a:pt x="0" y="2"/>
                    <a:pt x="2" y="0"/>
                    <a:pt x="4" y="0"/>
                  </a:cubicBezTo>
                  <a:close/>
                  <a:moveTo>
                    <a:pt x="1" y="11"/>
                  </a:moveTo>
                  <a:cubicBezTo>
                    <a:pt x="7" y="11"/>
                    <a:pt x="7" y="11"/>
                    <a:pt x="7" y="11"/>
                  </a:cubicBezTo>
                  <a:cubicBezTo>
                    <a:pt x="7" y="46"/>
                    <a:pt x="7" y="46"/>
                    <a:pt x="7" y="46"/>
                  </a:cubicBezTo>
                  <a:cubicBezTo>
                    <a:pt x="1" y="46"/>
                    <a:pt x="1" y="46"/>
                    <a:pt x="1" y="46"/>
                  </a:cubicBezTo>
                  <a:lnTo>
                    <a:pt x="1" y="11"/>
                  </a:lnTo>
                  <a:close/>
                </a:path>
              </a:pathLst>
            </a:custGeom>
            <a:solidFill>
              <a:srgbClr val="5492CD"/>
            </a:solidFill>
            <a:ln>
              <a:noFill/>
            </a:ln>
          </p:spPr>
          <p:txBody>
            <a:bodyPr/>
            <a:lstStyle/>
            <a:p>
              <a:pPr>
                <a:defRPr/>
              </a:pPr>
              <a:endParaRPr lang="en-US"/>
            </a:p>
          </p:txBody>
        </p:sp>
        <p:sp>
          <p:nvSpPr>
            <p:cNvPr id="34" name="Freeform 36"/>
            <p:cNvSpPr>
              <a:spLocks/>
            </p:cNvSpPr>
            <p:nvPr/>
          </p:nvSpPr>
          <p:spPr bwMode="auto">
            <a:xfrm>
              <a:off x="8106307" y="4873223"/>
              <a:ext cx="77962" cy="75126"/>
            </a:xfrm>
            <a:custGeom>
              <a:avLst/>
              <a:gdLst>
                <a:gd name="T0" fmla="*/ 0 w 38"/>
                <a:gd name="T1" fmla="*/ 36 h 36"/>
                <a:gd name="T2" fmla="*/ 0 w 38"/>
                <a:gd name="T3" fmla="*/ 11 h 36"/>
                <a:gd name="T4" fmla="*/ 3 w 38"/>
                <a:gd name="T5" fmla="*/ 3 h 36"/>
                <a:gd name="T6" fmla="*/ 11 w 38"/>
                <a:gd name="T7" fmla="*/ 0 h 36"/>
                <a:gd name="T8" fmla="*/ 19 w 38"/>
                <a:gd name="T9" fmla="*/ 4 h 36"/>
                <a:gd name="T10" fmla="*/ 27 w 38"/>
                <a:gd name="T11" fmla="*/ 0 h 36"/>
                <a:gd name="T12" fmla="*/ 35 w 38"/>
                <a:gd name="T13" fmla="*/ 3 h 36"/>
                <a:gd name="T14" fmla="*/ 38 w 38"/>
                <a:gd name="T15" fmla="*/ 11 h 36"/>
                <a:gd name="T16" fmla="*/ 38 w 38"/>
                <a:gd name="T17" fmla="*/ 36 h 36"/>
                <a:gd name="T18" fmla="*/ 32 w 38"/>
                <a:gd name="T19" fmla="*/ 36 h 36"/>
                <a:gd name="T20" fmla="*/ 32 w 38"/>
                <a:gd name="T21" fmla="*/ 11 h 36"/>
                <a:gd name="T22" fmla="*/ 27 w 38"/>
                <a:gd name="T23" fmla="*/ 5 h 36"/>
                <a:gd name="T24" fmla="*/ 22 w 38"/>
                <a:gd name="T25" fmla="*/ 11 h 36"/>
                <a:gd name="T26" fmla="*/ 22 w 38"/>
                <a:gd name="T27" fmla="*/ 36 h 36"/>
                <a:gd name="T28" fmla="*/ 16 w 38"/>
                <a:gd name="T29" fmla="*/ 36 h 36"/>
                <a:gd name="T30" fmla="*/ 16 w 38"/>
                <a:gd name="T31" fmla="*/ 11 h 36"/>
                <a:gd name="T32" fmla="*/ 11 w 38"/>
                <a:gd name="T33" fmla="*/ 5 h 36"/>
                <a:gd name="T34" fmla="*/ 6 w 38"/>
                <a:gd name="T35" fmla="*/ 11 h 36"/>
                <a:gd name="T36" fmla="*/ 6 w 38"/>
                <a:gd name="T37" fmla="*/ 36 h 36"/>
                <a:gd name="T38" fmla="*/ 0 w 38"/>
                <a:gd name="T3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6">
                  <a:moveTo>
                    <a:pt x="0" y="36"/>
                  </a:moveTo>
                  <a:cubicBezTo>
                    <a:pt x="0" y="11"/>
                    <a:pt x="0" y="11"/>
                    <a:pt x="0" y="11"/>
                  </a:cubicBezTo>
                  <a:cubicBezTo>
                    <a:pt x="0" y="8"/>
                    <a:pt x="1" y="5"/>
                    <a:pt x="3" y="3"/>
                  </a:cubicBezTo>
                  <a:cubicBezTo>
                    <a:pt x="5" y="1"/>
                    <a:pt x="8" y="0"/>
                    <a:pt x="11" y="0"/>
                  </a:cubicBezTo>
                  <a:cubicBezTo>
                    <a:pt x="14" y="0"/>
                    <a:pt x="17" y="1"/>
                    <a:pt x="19" y="4"/>
                  </a:cubicBezTo>
                  <a:cubicBezTo>
                    <a:pt x="21" y="1"/>
                    <a:pt x="24" y="0"/>
                    <a:pt x="27" y="0"/>
                  </a:cubicBezTo>
                  <a:cubicBezTo>
                    <a:pt x="30" y="0"/>
                    <a:pt x="33" y="1"/>
                    <a:pt x="35" y="3"/>
                  </a:cubicBezTo>
                  <a:cubicBezTo>
                    <a:pt x="37" y="5"/>
                    <a:pt x="38" y="8"/>
                    <a:pt x="38" y="11"/>
                  </a:cubicBezTo>
                  <a:cubicBezTo>
                    <a:pt x="38" y="36"/>
                    <a:pt x="38" y="36"/>
                    <a:pt x="38" y="36"/>
                  </a:cubicBezTo>
                  <a:cubicBezTo>
                    <a:pt x="32" y="36"/>
                    <a:pt x="32" y="36"/>
                    <a:pt x="32" y="36"/>
                  </a:cubicBezTo>
                  <a:cubicBezTo>
                    <a:pt x="32" y="11"/>
                    <a:pt x="32" y="11"/>
                    <a:pt x="32" y="11"/>
                  </a:cubicBezTo>
                  <a:cubicBezTo>
                    <a:pt x="32" y="7"/>
                    <a:pt x="30" y="5"/>
                    <a:pt x="27" y="5"/>
                  </a:cubicBezTo>
                  <a:cubicBezTo>
                    <a:pt x="24" y="5"/>
                    <a:pt x="22" y="7"/>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a:lstStyle/>
            <a:p>
              <a:pPr>
                <a:defRPr/>
              </a:pPr>
              <a:endParaRPr lang="en-US"/>
            </a:p>
          </p:txBody>
        </p:sp>
        <p:sp>
          <p:nvSpPr>
            <p:cNvPr id="35" name="Freeform 37"/>
            <p:cNvSpPr>
              <a:spLocks noEditPoints="1"/>
            </p:cNvSpPr>
            <p:nvPr/>
          </p:nvSpPr>
          <p:spPr bwMode="auto">
            <a:xfrm>
              <a:off x="8205530"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1"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a:lstStyle/>
            <a:p>
              <a:pPr>
                <a:defRPr/>
              </a:pPr>
              <a:endParaRPr lang="en-US"/>
            </a:p>
          </p:txBody>
        </p:sp>
        <p:sp>
          <p:nvSpPr>
            <p:cNvPr id="36" name="Freeform 38"/>
            <p:cNvSpPr>
              <a:spLocks/>
            </p:cNvSpPr>
            <p:nvPr/>
          </p:nvSpPr>
          <p:spPr bwMode="auto">
            <a:xfrm>
              <a:off x="8265065" y="4876058"/>
              <a:ext cx="43942" cy="73709"/>
            </a:xfrm>
            <a:custGeom>
              <a:avLst/>
              <a:gdLst>
                <a:gd name="T0" fmla="*/ 18 w 21"/>
                <a:gd name="T1" fmla="*/ 36 h 36"/>
                <a:gd name="T2" fmla="*/ 10 w 21"/>
                <a:gd name="T3" fmla="*/ 33 h 36"/>
                <a:gd name="T4" fmla="*/ 7 w 21"/>
                <a:gd name="T5" fmla="*/ 25 h 36"/>
                <a:gd name="T6" fmla="*/ 7 w 21"/>
                <a:gd name="T7" fmla="*/ 4 h 36"/>
                <a:gd name="T8" fmla="*/ 0 w 21"/>
                <a:gd name="T9" fmla="*/ 4 h 36"/>
                <a:gd name="T10" fmla="*/ 0 w 21"/>
                <a:gd name="T11" fmla="*/ 0 h 36"/>
                <a:gd name="T12" fmla="*/ 21 w 21"/>
                <a:gd name="T13" fmla="*/ 0 h 36"/>
                <a:gd name="T14" fmla="*/ 21 w 21"/>
                <a:gd name="T15" fmla="*/ 4 h 36"/>
                <a:gd name="T16" fmla="*/ 13 w 21"/>
                <a:gd name="T17" fmla="*/ 4 h 36"/>
                <a:gd name="T18" fmla="*/ 13 w 21"/>
                <a:gd name="T19" fmla="*/ 25 h 36"/>
                <a:gd name="T20" fmla="*/ 18 w 21"/>
                <a:gd name="T21" fmla="*/ 31 h 36"/>
                <a:gd name="T22" fmla="*/ 18 w 21"/>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6">
                  <a:moveTo>
                    <a:pt x="18" y="36"/>
                  </a:moveTo>
                  <a:cubicBezTo>
                    <a:pt x="15" y="36"/>
                    <a:pt x="13" y="35"/>
                    <a:pt x="10" y="33"/>
                  </a:cubicBezTo>
                  <a:cubicBezTo>
                    <a:pt x="8" y="31"/>
                    <a:pt x="7" y="28"/>
                    <a:pt x="7" y="25"/>
                  </a:cubicBezTo>
                  <a:cubicBezTo>
                    <a:pt x="7" y="4"/>
                    <a:pt x="7" y="4"/>
                    <a:pt x="7" y="4"/>
                  </a:cubicBezTo>
                  <a:cubicBezTo>
                    <a:pt x="0" y="4"/>
                    <a:pt x="0" y="4"/>
                    <a:pt x="0" y="4"/>
                  </a:cubicBezTo>
                  <a:cubicBezTo>
                    <a:pt x="0" y="0"/>
                    <a:pt x="0" y="0"/>
                    <a:pt x="0" y="0"/>
                  </a:cubicBezTo>
                  <a:cubicBezTo>
                    <a:pt x="21" y="0"/>
                    <a:pt x="21" y="0"/>
                    <a:pt x="21" y="0"/>
                  </a:cubicBezTo>
                  <a:cubicBezTo>
                    <a:pt x="21" y="4"/>
                    <a:pt x="21" y="4"/>
                    <a:pt x="21" y="4"/>
                  </a:cubicBezTo>
                  <a:cubicBezTo>
                    <a:pt x="13" y="4"/>
                    <a:pt x="13" y="4"/>
                    <a:pt x="13" y="4"/>
                  </a:cubicBezTo>
                  <a:cubicBezTo>
                    <a:pt x="13" y="25"/>
                    <a:pt x="13" y="25"/>
                    <a:pt x="13" y="25"/>
                  </a:cubicBezTo>
                  <a:cubicBezTo>
                    <a:pt x="13" y="29"/>
                    <a:pt x="16" y="31"/>
                    <a:pt x="18" y="31"/>
                  </a:cubicBezTo>
                  <a:lnTo>
                    <a:pt x="18" y="36"/>
                  </a:lnTo>
                  <a:close/>
                </a:path>
              </a:pathLst>
            </a:custGeom>
            <a:solidFill>
              <a:srgbClr val="5492CD"/>
            </a:solidFill>
            <a:ln>
              <a:noFill/>
            </a:ln>
          </p:spPr>
          <p:txBody>
            <a:bodyPr/>
            <a:lstStyle/>
            <a:p>
              <a:pPr>
                <a:defRPr/>
              </a:pPr>
              <a:endParaRPr lang="en-US"/>
            </a:p>
          </p:txBody>
        </p:sp>
        <p:sp>
          <p:nvSpPr>
            <p:cNvPr id="37" name="Freeform 39"/>
            <p:cNvSpPr>
              <a:spLocks noEditPoints="1"/>
            </p:cNvSpPr>
            <p:nvPr/>
          </p:nvSpPr>
          <p:spPr bwMode="auto">
            <a:xfrm>
              <a:off x="8326016" y="4873223"/>
              <a:ext cx="45359" cy="76544"/>
            </a:xfrm>
            <a:custGeom>
              <a:avLst/>
              <a:gdLst>
                <a:gd name="T0" fmla="*/ 7 w 22"/>
                <a:gd name="T1" fmla="*/ 21 h 37"/>
                <a:gd name="T2" fmla="*/ 7 w 22"/>
                <a:gd name="T3" fmla="*/ 26 h 37"/>
                <a:gd name="T4" fmla="*/ 11 w 22"/>
                <a:gd name="T5" fmla="*/ 32 h 37"/>
                <a:gd name="T6" fmla="*/ 16 w 22"/>
                <a:gd name="T7" fmla="*/ 26 h 37"/>
                <a:gd name="T8" fmla="*/ 22 w 22"/>
                <a:gd name="T9" fmla="*/ 26 h 37"/>
                <a:gd name="T10" fmla="*/ 19 w 22"/>
                <a:gd name="T11" fmla="*/ 34 h 37"/>
                <a:gd name="T12" fmla="*/ 11 w 22"/>
                <a:gd name="T13" fmla="*/ 37 h 37"/>
                <a:gd name="T14" fmla="*/ 4 w 22"/>
                <a:gd name="T15" fmla="*/ 34 h 37"/>
                <a:gd name="T16" fmla="*/ 0 w 22"/>
                <a:gd name="T17" fmla="*/ 26 h 37"/>
                <a:gd name="T18" fmla="*/ 0 w 22"/>
                <a:gd name="T19" fmla="*/ 11 h 37"/>
                <a:gd name="T20" fmla="*/ 4 w 22"/>
                <a:gd name="T21" fmla="*/ 3 h 37"/>
                <a:gd name="T22" fmla="*/ 11 w 22"/>
                <a:gd name="T23" fmla="*/ 0 h 37"/>
                <a:gd name="T24" fmla="*/ 19 w 22"/>
                <a:gd name="T25" fmla="*/ 3 h 37"/>
                <a:gd name="T26" fmla="*/ 22 w 22"/>
                <a:gd name="T27" fmla="*/ 11 h 37"/>
                <a:gd name="T28" fmla="*/ 22 w 22"/>
                <a:gd name="T29" fmla="*/ 21 h 37"/>
                <a:gd name="T30" fmla="*/ 7 w 22"/>
                <a:gd name="T31" fmla="*/ 21 h 37"/>
                <a:gd name="T32" fmla="*/ 7 w 22"/>
                <a:gd name="T33" fmla="*/ 15 h 37"/>
                <a:gd name="T34" fmla="*/ 16 w 22"/>
                <a:gd name="T35" fmla="*/ 15 h 37"/>
                <a:gd name="T36" fmla="*/ 16 w 22"/>
                <a:gd name="T37" fmla="*/ 11 h 37"/>
                <a:gd name="T38" fmla="*/ 11 w 22"/>
                <a:gd name="T39" fmla="*/ 5 h 37"/>
                <a:gd name="T40" fmla="*/ 7 w 22"/>
                <a:gd name="T41" fmla="*/ 11 h 37"/>
                <a:gd name="T42" fmla="*/ 7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7" y="21"/>
                  </a:moveTo>
                  <a:cubicBezTo>
                    <a:pt x="7" y="26"/>
                    <a:pt x="7" y="26"/>
                    <a:pt x="7" y="26"/>
                  </a:cubicBezTo>
                  <a:cubicBezTo>
                    <a:pt x="7" y="30"/>
                    <a:pt x="9" y="32"/>
                    <a:pt x="11" y="32"/>
                  </a:cubicBezTo>
                  <a:cubicBezTo>
                    <a:pt x="14" y="32"/>
                    <a:pt x="16" y="30"/>
                    <a:pt x="16" y="26"/>
                  </a:cubicBezTo>
                  <a:cubicBezTo>
                    <a:pt x="22" y="26"/>
                    <a:pt x="22" y="26"/>
                    <a:pt x="22" y="26"/>
                  </a:cubicBezTo>
                  <a:cubicBezTo>
                    <a:pt x="22" y="29"/>
                    <a:pt x="21" y="32"/>
                    <a:pt x="19" y="34"/>
                  </a:cubicBezTo>
                  <a:cubicBezTo>
                    <a:pt x="17" y="36"/>
                    <a:pt x="14" y="37"/>
                    <a:pt x="11" y="37"/>
                  </a:cubicBezTo>
                  <a:cubicBezTo>
                    <a:pt x="8" y="37"/>
                    <a:pt x="6" y="36"/>
                    <a:pt x="4" y="34"/>
                  </a:cubicBezTo>
                  <a:cubicBezTo>
                    <a:pt x="1" y="32"/>
                    <a:pt x="0" y="29"/>
                    <a:pt x="0" y="26"/>
                  </a:cubicBezTo>
                  <a:cubicBezTo>
                    <a:pt x="0" y="11"/>
                    <a:pt x="0" y="11"/>
                    <a:pt x="0" y="11"/>
                  </a:cubicBezTo>
                  <a:cubicBezTo>
                    <a:pt x="0" y="8"/>
                    <a:pt x="1" y="5"/>
                    <a:pt x="4" y="3"/>
                  </a:cubicBezTo>
                  <a:cubicBezTo>
                    <a:pt x="6" y="1"/>
                    <a:pt x="8" y="0"/>
                    <a:pt x="11" y="0"/>
                  </a:cubicBezTo>
                  <a:cubicBezTo>
                    <a:pt x="14" y="0"/>
                    <a:pt x="17" y="1"/>
                    <a:pt x="19" y="3"/>
                  </a:cubicBezTo>
                  <a:cubicBezTo>
                    <a:pt x="21" y="5"/>
                    <a:pt x="22" y="8"/>
                    <a:pt x="22" y="11"/>
                  </a:cubicBezTo>
                  <a:cubicBezTo>
                    <a:pt x="22" y="21"/>
                    <a:pt x="22" y="21"/>
                    <a:pt x="22" y="21"/>
                  </a:cubicBezTo>
                  <a:lnTo>
                    <a:pt x="7" y="21"/>
                  </a:lnTo>
                  <a:close/>
                  <a:moveTo>
                    <a:pt x="7" y="15"/>
                  </a:moveTo>
                  <a:cubicBezTo>
                    <a:pt x="16" y="15"/>
                    <a:pt x="16" y="15"/>
                    <a:pt x="16" y="15"/>
                  </a:cubicBezTo>
                  <a:cubicBezTo>
                    <a:pt x="16" y="11"/>
                    <a:pt x="16" y="11"/>
                    <a:pt x="16" y="11"/>
                  </a:cubicBezTo>
                  <a:cubicBezTo>
                    <a:pt x="16" y="7"/>
                    <a:pt x="14" y="5"/>
                    <a:pt x="11" y="5"/>
                  </a:cubicBezTo>
                  <a:cubicBezTo>
                    <a:pt x="9" y="5"/>
                    <a:pt x="7" y="7"/>
                    <a:pt x="7" y="11"/>
                  </a:cubicBezTo>
                  <a:lnTo>
                    <a:pt x="7" y="15"/>
                  </a:lnTo>
                  <a:close/>
                </a:path>
              </a:pathLst>
            </a:custGeom>
            <a:solidFill>
              <a:srgbClr val="5492CD"/>
            </a:solidFill>
            <a:ln>
              <a:noFill/>
            </a:ln>
          </p:spPr>
          <p:txBody>
            <a:bodyPr/>
            <a:lstStyle/>
            <a:p>
              <a:pPr>
                <a:defRPr/>
              </a:pPr>
              <a:endParaRPr lang="en-US"/>
            </a:p>
          </p:txBody>
        </p:sp>
        <p:sp>
          <p:nvSpPr>
            <p:cNvPr id="38" name="Freeform 40"/>
            <p:cNvSpPr>
              <a:spLocks/>
            </p:cNvSpPr>
            <p:nvPr/>
          </p:nvSpPr>
          <p:spPr bwMode="auto">
            <a:xfrm>
              <a:off x="8432328" y="4873223"/>
              <a:ext cx="45359" cy="76544"/>
            </a:xfrm>
            <a:custGeom>
              <a:avLst/>
              <a:gdLst>
                <a:gd name="T0" fmla="*/ 22 w 22"/>
                <a:gd name="T1" fmla="*/ 26 h 37"/>
                <a:gd name="T2" fmla="*/ 18 w 22"/>
                <a:gd name="T3" fmla="*/ 34 h 37"/>
                <a:gd name="T4" fmla="*/ 11 w 22"/>
                <a:gd name="T5" fmla="*/ 37 h 37"/>
                <a:gd name="T6" fmla="*/ 3 w 22"/>
                <a:gd name="T7" fmla="*/ 34 h 37"/>
                <a:gd name="T8" fmla="*/ 0 w 22"/>
                <a:gd name="T9" fmla="*/ 26 h 37"/>
                <a:gd name="T10" fmla="*/ 0 w 22"/>
                <a:gd name="T11" fmla="*/ 11 h 37"/>
                <a:gd name="T12" fmla="*/ 3 w 22"/>
                <a:gd name="T13" fmla="*/ 3 h 37"/>
                <a:gd name="T14" fmla="*/ 11 w 22"/>
                <a:gd name="T15" fmla="*/ 0 h 37"/>
                <a:gd name="T16" fmla="*/ 18 w 22"/>
                <a:gd name="T17" fmla="*/ 3 h 37"/>
                <a:gd name="T18" fmla="*/ 22 w 22"/>
                <a:gd name="T19" fmla="*/ 11 h 37"/>
                <a:gd name="T20" fmla="*/ 22 w 22"/>
                <a:gd name="T21" fmla="*/ 12 h 37"/>
                <a:gd name="T22" fmla="*/ 15 w 22"/>
                <a:gd name="T23" fmla="*/ 12 h 37"/>
                <a:gd name="T24" fmla="*/ 15 w 22"/>
                <a:gd name="T25" fmla="*/ 11 h 37"/>
                <a:gd name="T26" fmla="*/ 11 w 22"/>
                <a:gd name="T27" fmla="*/ 5 h 37"/>
                <a:gd name="T28" fmla="*/ 6 w 22"/>
                <a:gd name="T29" fmla="*/ 11 h 37"/>
                <a:gd name="T30" fmla="*/ 6 w 22"/>
                <a:gd name="T31" fmla="*/ 26 h 37"/>
                <a:gd name="T32" fmla="*/ 11 w 22"/>
                <a:gd name="T33" fmla="*/ 32 h 37"/>
                <a:gd name="T34" fmla="*/ 15 w 22"/>
                <a:gd name="T35" fmla="*/ 26 h 37"/>
                <a:gd name="T36" fmla="*/ 15 w 22"/>
                <a:gd name="T37" fmla="*/ 22 h 37"/>
                <a:gd name="T38" fmla="*/ 22 w 22"/>
                <a:gd name="T39" fmla="*/ 22 h 37"/>
                <a:gd name="T40" fmla="*/ 22 w 22"/>
                <a:gd name="T4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a:moveTo>
                    <a:pt x="22" y="26"/>
                  </a:moveTo>
                  <a:cubicBezTo>
                    <a:pt x="22" y="29"/>
                    <a:pt x="20"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8" y="3"/>
                  </a:cubicBezTo>
                  <a:cubicBezTo>
                    <a:pt x="20" y="5"/>
                    <a:pt x="22" y="8"/>
                    <a:pt x="22" y="11"/>
                  </a:cubicBezTo>
                  <a:cubicBezTo>
                    <a:pt x="22" y="12"/>
                    <a:pt x="22" y="12"/>
                    <a:pt x="22" y="12"/>
                  </a:cubicBezTo>
                  <a:cubicBezTo>
                    <a:pt x="15" y="12"/>
                    <a:pt x="15" y="12"/>
                    <a:pt x="15" y="12"/>
                  </a:cubicBezTo>
                  <a:cubicBezTo>
                    <a:pt x="15" y="11"/>
                    <a:pt x="15" y="11"/>
                    <a:pt x="15" y="11"/>
                  </a:cubicBezTo>
                  <a:cubicBezTo>
                    <a:pt x="15" y="7"/>
                    <a:pt x="13" y="5"/>
                    <a:pt x="11" y="5"/>
                  </a:cubicBezTo>
                  <a:cubicBezTo>
                    <a:pt x="8" y="5"/>
                    <a:pt x="6" y="7"/>
                    <a:pt x="6" y="11"/>
                  </a:cubicBezTo>
                  <a:cubicBezTo>
                    <a:pt x="6" y="26"/>
                    <a:pt x="6" y="26"/>
                    <a:pt x="6" y="26"/>
                  </a:cubicBezTo>
                  <a:cubicBezTo>
                    <a:pt x="6" y="30"/>
                    <a:pt x="8" y="32"/>
                    <a:pt x="11" y="32"/>
                  </a:cubicBezTo>
                  <a:cubicBezTo>
                    <a:pt x="13" y="32"/>
                    <a:pt x="15" y="30"/>
                    <a:pt x="15" y="26"/>
                  </a:cubicBezTo>
                  <a:cubicBezTo>
                    <a:pt x="15" y="22"/>
                    <a:pt x="15" y="22"/>
                    <a:pt x="15" y="22"/>
                  </a:cubicBezTo>
                  <a:cubicBezTo>
                    <a:pt x="22" y="22"/>
                    <a:pt x="22" y="22"/>
                    <a:pt x="22" y="22"/>
                  </a:cubicBezTo>
                  <a:lnTo>
                    <a:pt x="22" y="26"/>
                  </a:lnTo>
                  <a:close/>
                </a:path>
              </a:pathLst>
            </a:custGeom>
            <a:solidFill>
              <a:srgbClr val="5492CD"/>
            </a:solidFill>
            <a:ln>
              <a:noFill/>
            </a:ln>
          </p:spPr>
          <p:txBody>
            <a:bodyPr/>
            <a:lstStyle/>
            <a:p>
              <a:pPr>
                <a:defRPr/>
              </a:pPr>
              <a:endParaRPr lang="en-US"/>
            </a:p>
          </p:txBody>
        </p:sp>
        <p:sp>
          <p:nvSpPr>
            <p:cNvPr id="39" name="Freeform 41"/>
            <p:cNvSpPr>
              <a:spLocks/>
            </p:cNvSpPr>
            <p:nvPr/>
          </p:nvSpPr>
          <p:spPr bwMode="auto">
            <a:xfrm>
              <a:off x="8498949" y="4854795"/>
              <a:ext cx="45359" cy="93554"/>
            </a:xfrm>
            <a:custGeom>
              <a:avLst/>
              <a:gdLst>
                <a:gd name="T0" fmla="*/ 0 w 22"/>
                <a:gd name="T1" fmla="*/ 0 h 45"/>
                <a:gd name="T2" fmla="*/ 6 w 22"/>
                <a:gd name="T3" fmla="*/ 0 h 45"/>
                <a:gd name="T4" fmla="*/ 6 w 22"/>
                <a:gd name="T5" fmla="*/ 11 h 45"/>
                <a:gd name="T6" fmla="*/ 11 w 22"/>
                <a:gd name="T7" fmla="*/ 9 h 45"/>
                <a:gd name="T8" fmla="*/ 18 w 22"/>
                <a:gd name="T9" fmla="*/ 12 h 45"/>
                <a:gd name="T10" fmla="*/ 22 w 22"/>
                <a:gd name="T11" fmla="*/ 20 h 45"/>
                <a:gd name="T12" fmla="*/ 22 w 22"/>
                <a:gd name="T13" fmla="*/ 45 h 45"/>
                <a:gd name="T14" fmla="*/ 16 w 22"/>
                <a:gd name="T15" fmla="*/ 45 h 45"/>
                <a:gd name="T16" fmla="*/ 16 w 22"/>
                <a:gd name="T17" fmla="*/ 20 h 45"/>
                <a:gd name="T18" fmla="*/ 11 w 22"/>
                <a:gd name="T19" fmla="*/ 14 h 45"/>
                <a:gd name="T20" fmla="*/ 6 w 22"/>
                <a:gd name="T21" fmla="*/ 20 h 45"/>
                <a:gd name="T22" fmla="*/ 6 w 22"/>
                <a:gd name="T23" fmla="*/ 45 h 45"/>
                <a:gd name="T24" fmla="*/ 0 w 22"/>
                <a:gd name="T25" fmla="*/ 45 h 45"/>
                <a:gd name="T26" fmla="*/ 0 w 22"/>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5">
                  <a:moveTo>
                    <a:pt x="0" y="0"/>
                  </a:moveTo>
                  <a:cubicBezTo>
                    <a:pt x="6" y="0"/>
                    <a:pt x="6" y="0"/>
                    <a:pt x="6" y="0"/>
                  </a:cubicBezTo>
                  <a:cubicBezTo>
                    <a:pt x="6" y="11"/>
                    <a:pt x="6" y="11"/>
                    <a:pt x="6" y="11"/>
                  </a:cubicBezTo>
                  <a:cubicBezTo>
                    <a:pt x="7" y="10"/>
                    <a:pt x="9" y="9"/>
                    <a:pt x="11" y="9"/>
                  </a:cubicBezTo>
                  <a:cubicBezTo>
                    <a:pt x="14" y="9"/>
                    <a:pt x="16" y="10"/>
                    <a:pt x="18" y="12"/>
                  </a:cubicBezTo>
                  <a:cubicBezTo>
                    <a:pt x="21" y="14"/>
                    <a:pt x="22" y="16"/>
                    <a:pt x="22" y="20"/>
                  </a:cubicBezTo>
                  <a:cubicBezTo>
                    <a:pt x="22" y="45"/>
                    <a:pt x="22" y="45"/>
                    <a:pt x="22" y="45"/>
                  </a:cubicBezTo>
                  <a:cubicBezTo>
                    <a:pt x="16" y="45"/>
                    <a:pt x="16" y="45"/>
                    <a:pt x="16" y="45"/>
                  </a:cubicBezTo>
                  <a:cubicBezTo>
                    <a:pt x="16" y="20"/>
                    <a:pt x="16" y="20"/>
                    <a:pt x="16" y="20"/>
                  </a:cubicBezTo>
                  <a:cubicBezTo>
                    <a:pt x="16" y="16"/>
                    <a:pt x="13" y="14"/>
                    <a:pt x="11" y="14"/>
                  </a:cubicBezTo>
                  <a:cubicBezTo>
                    <a:pt x="8" y="14"/>
                    <a:pt x="6" y="16"/>
                    <a:pt x="6" y="20"/>
                  </a:cubicBezTo>
                  <a:cubicBezTo>
                    <a:pt x="6" y="45"/>
                    <a:pt x="6" y="45"/>
                    <a:pt x="6" y="45"/>
                  </a:cubicBezTo>
                  <a:cubicBezTo>
                    <a:pt x="0" y="45"/>
                    <a:pt x="0" y="45"/>
                    <a:pt x="0" y="45"/>
                  </a:cubicBezTo>
                  <a:lnTo>
                    <a:pt x="0" y="0"/>
                  </a:lnTo>
                  <a:close/>
                </a:path>
              </a:pathLst>
            </a:custGeom>
            <a:solidFill>
              <a:srgbClr val="5492CD"/>
            </a:solidFill>
            <a:ln>
              <a:noFill/>
            </a:ln>
          </p:spPr>
          <p:txBody>
            <a:bodyPr/>
            <a:lstStyle/>
            <a:p>
              <a:pPr>
                <a:defRPr/>
              </a:pPr>
              <a:endParaRPr lang="en-US"/>
            </a:p>
          </p:txBody>
        </p:sp>
        <p:sp>
          <p:nvSpPr>
            <p:cNvPr id="40" name="Freeform 42"/>
            <p:cNvSpPr>
              <a:spLocks noEditPoints="1"/>
            </p:cNvSpPr>
            <p:nvPr/>
          </p:nvSpPr>
          <p:spPr bwMode="auto">
            <a:xfrm>
              <a:off x="8566988" y="4873223"/>
              <a:ext cx="45359" cy="76544"/>
            </a:xfrm>
            <a:custGeom>
              <a:avLst/>
              <a:gdLst>
                <a:gd name="T0" fmla="*/ 6 w 22"/>
                <a:gd name="T1" fmla="*/ 11 h 37"/>
                <a:gd name="T2" fmla="*/ 6 w 22"/>
                <a:gd name="T3" fmla="*/ 12 h 37"/>
                <a:gd name="T4" fmla="*/ 0 w 22"/>
                <a:gd name="T5" fmla="*/ 12 h 37"/>
                <a:gd name="T6" fmla="*/ 0 w 22"/>
                <a:gd name="T7" fmla="*/ 11 h 37"/>
                <a:gd name="T8" fmla="*/ 3 w 22"/>
                <a:gd name="T9" fmla="*/ 3 h 37"/>
                <a:gd name="T10" fmla="*/ 11 w 22"/>
                <a:gd name="T11" fmla="*/ 0 h 37"/>
                <a:gd name="T12" fmla="*/ 18 w 22"/>
                <a:gd name="T13" fmla="*/ 3 h 37"/>
                <a:gd name="T14" fmla="*/ 22 w 22"/>
                <a:gd name="T15" fmla="*/ 11 h 37"/>
                <a:gd name="T16" fmla="*/ 22 w 22"/>
                <a:gd name="T17" fmla="*/ 27 h 37"/>
                <a:gd name="T18" fmla="*/ 18 w 22"/>
                <a:gd name="T19" fmla="*/ 34 h 37"/>
                <a:gd name="T20" fmla="*/ 11 w 22"/>
                <a:gd name="T21" fmla="*/ 37 h 37"/>
                <a:gd name="T22" fmla="*/ 3 w 22"/>
                <a:gd name="T23" fmla="*/ 34 h 37"/>
                <a:gd name="T24" fmla="*/ 0 w 22"/>
                <a:gd name="T25" fmla="*/ 26 h 37"/>
                <a:gd name="T26" fmla="*/ 3 w 22"/>
                <a:gd name="T27" fmla="*/ 18 h 37"/>
                <a:gd name="T28" fmla="*/ 11 w 22"/>
                <a:gd name="T29" fmla="*/ 15 h 37"/>
                <a:gd name="T30" fmla="*/ 16 w 22"/>
                <a:gd name="T31" fmla="*/ 17 h 37"/>
                <a:gd name="T32" fmla="*/ 16 w 22"/>
                <a:gd name="T33" fmla="*/ 11 h 37"/>
                <a:gd name="T34" fmla="*/ 11 w 22"/>
                <a:gd name="T35" fmla="*/ 5 h 37"/>
                <a:gd name="T36" fmla="*/ 6 w 22"/>
                <a:gd name="T37" fmla="*/ 11 h 37"/>
                <a:gd name="T38" fmla="*/ 6 w 22"/>
                <a:gd name="T39" fmla="*/ 27 h 37"/>
                <a:gd name="T40" fmla="*/ 11 w 22"/>
                <a:gd name="T41" fmla="*/ 32 h 37"/>
                <a:gd name="T42" fmla="*/ 16 w 22"/>
                <a:gd name="T43" fmla="*/ 27 h 37"/>
                <a:gd name="T44" fmla="*/ 16 w 22"/>
                <a:gd name="T45" fmla="*/ 25 h 37"/>
                <a:gd name="T46" fmla="*/ 11 w 22"/>
                <a:gd name="T47" fmla="*/ 20 h 37"/>
                <a:gd name="T48" fmla="*/ 6 w 22"/>
                <a:gd name="T49" fmla="*/ 25 h 37"/>
                <a:gd name="T50" fmla="*/ 6 w 22"/>
                <a:gd name="T51"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7">
                  <a:moveTo>
                    <a:pt x="6" y="11"/>
                  </a:moveTo>
                  <a:cubicBezTo>
                    <a:pt x="6" y="12"/>
                    <a:pt x="6" y="12"/>
                    <a:pt x="6" y="12"/>
                  </a:cubicBezTo>
                  <a:cubicBezTo>
                    <a:pt x="0" y="12"/>
                    <a:pt x="0" y="12"/>
                    <a:pt x="0" y="12"/>
                  </a:cubicBezTo>
                  <a:cubicBezTo>
                    <a:pt x="0" y="11"/>
                    <a:pt x="0" y="11"/>
                    <a:pt x="0" y="11"/>
                  </a:cubicBezTo>
                  <a:cubicBezTo>
                    <a:pt x="0" y="8"/>
                    <a:pt x="1" y="5"/>
                    <a:pt x="3" y="3"/>
                  </a:cubicBezTo>
                  <a:cubicBezTo>
                    <a:pt x="5" y="1"/>
                    <a:pt x="8" y="0"/>
                    <a:pt x="11" y="0"/>
                  </a:cubicBezTo>
                  <a:cubicBezTo>
                    <a:pt x="14" y="0"/>
                    <a:pt x="16" y="1"/>
                    <a:pt x="18" y="3"/>
                  </a:cubicBezTo>
                  <a:cubicBezTo>
                    <a:pt x="21" y="5"/>
                    <a:pt x="22" y="8"/>
                    <a:pt x="22" y="11"/>
                  </a:cubicBezTo>
                  <a:cubicBezTo>
                    <a:pt x="22" y="27"/>
                    <a:pt x="22" y="27"/>
                    <a:pt x="22" y="27"/>
                  </a:cubicBezTo>
                  <a:cubicBezTo>
                    <a:pt x="22" y="30"/>
                    <a:pt x="20" y="32"/>
                    <a:pt x="18" y="34"/>
                  </a:cubicBezTo>
                  <a:cubicBezTo>
                    <a:pt x="16" y="36"/>
                    <a:pt x="14" y="37"/>
                    <a:pt x="11" y="37"/>
                  </a:cubicBezTo>
                  <a:cubicBezTo>
                    <a:pt x="8" y="37"/>
                    <a:pt x="5" y="36"/>
                    <a:pt x="3" y="34"/>
                  </a:cubicBezTo>
                  <a:cubicBezTo>
                    <a:pt x="1" y="32"/>
                    <a:pt x="0" y="29"/>
                    <a:pt x="0" y="26"/>
                  </a:cubicBezTo>
                  <a:cubicBezTo>
                    <a:pt x="0" y="23"/>
                    <a:pt x="1" y="20"/>
                    <a:pt x="3" y="18"/>
                  </a:cubicBezTo>
                  <a:cubicBezTo>
                    <a:pt x="5" y="16"/>
                    <a:pt x="8" y="15"/>
                    <a:pt x="11" y="15"/>
                  </a:cubicBezTo>
                  <a:cubicBezTo>
                    <a:pt x="12" y="15"/>
                    <a:pt x="14" y="15"/>
                    <a:pt x="16" y="17"/>
                  </a:cubicBezTo>
                  <a:cubicBezTo>
                    <a:pt x="16" y="11"/>
                    <a:pt x="16" y="11"/>
                    <a:pt x="16" y="11"/>
                  </a:cubicBezTo>
                  <a:cubicBezTo>
                    <a:pt x="16" y="7"/>
                    <a:pt x="13" y="5"/>
                    <a:pt x="11" y="5"/>
                  </a:cubicBezTo>
                  <a:cubicBezTo>
                    <a:pt x="8" y="5"/>
                    <a:pt x="6" y="7"/>
                    <a:pt x="6" y="11"/>
                  </a:cubicBezTo>
                  <a:close/>
                  <a:moveTo>
                    <a:pt x="6" y="27"/>
                  </a:moveTo>
                  <a:cubicBezTo>
                    <a:pt x="6" y="30"/>
                    <a:pt x="8" y="32"/>
                    <a:pt x="11" y="32"/>
                  </a:cubicBezTo>
                  <a:cubicBezTo>
                    <a:pt x="13" y="32"/>
                    <a:pt x="16" y="30"/>
                    <a:pt x="16" y="27"/>
                  </a:cubicBezTo>
                  <a:cubicBezTo>
                    <a:pt x="16" y="25"/>
                    <a:pt x="16" y="25"/>
                    <a:pt x="16" y="25"/>
                  </a:cubicBezTo>
                  <a:cubicBezTo>
                    <a:pt x="15" y="22"/>
                    <a:pt x="13" y="20"/>
                    <a:pt x="11" y="20"/>
                  </a:cubicBezTo>
                  <a:cubicBezTo>
                    <a:pt x="8" y="20"/>
                    <a:pt x="6" y="22"/>
                    <a:pt x="6" y="25"/>
                  </a:cubicBezTo>
                  <a:lnTo>
                    <a:pt x="6" y="27"/>
                  </a:lnTo>
                  <a:close/>
                </a:path>
              </a:pathLst>
            </a:custGeom>
            <a:solidFill>
              <a:srgbClr val="5492CD"/>
            </a:solidFill>
            <a:ln>
              <a:noFill/>
            </a:ln>
          </p:spPr>
          <p:txBody>
            <a:bodyPr/>
            <a:lstStyle/>
            <a:p>
              <a:pPr>
                <a:defRPr/>
              </a:pPr>
              <a:endParaRPr lang="en-US"/>
            </a:p>
          </p:txBody>
        </p:sp>
        <p:sp>
          <p:nvSpPr>
            <p:cNvPr id="41" name="Freeform 43"/>
            <p:cNvSpPr>
              <a:spLocks/>
            </p:cNvSpPr>
            <p:nvPr/>
          </p:nvSpPr>
          <p:spPr bwMode="auto">
            <a:xfrm>
              <a:off x="8630775" y="4873223"/>
              <a:ext cx="46777" cy="75126"/>
            </a:xfrm>
            <a:custGeom>
              <a:avLst/>
              <a:gdLst>
                <a:gd name="T0" fmla="*/ 0 w 22"/>
                <a:gd name="T1" fmla="*/ 36 h 36"/>
                <a:gd name="T2" fmla="*/ 0 w 22"/>
                <a:gd name="T3" fmla="*/ 11 h 36"/>
                <a:gd name="T4" fmla="*/ 3 w 22"/>
                <a:gd name="T5" fmla="*/ 3 h 36"/>
                <a:gd name="T6" fmla="*/ 11 w 22"/>
                <a:gd name="T7" fmla="*/ 0 h 36"/>
                <a:gd name="T8" fmla="*/ 19 w 22"/>
                <a:gd name="T9" fmla="*/ 3 h 36"/>
                <a:gd name="T10" fmla="*/ 22 w 22"/>
                <a:gd name="T11" fmla="*/ 11 h 36"/>
                <a:gd name="T12" fmla="*/ 22 w 22"/>
                <a:gd name="T13" fmla="*/ 36 h 36"/>
                <a:gd name="T14" fmla="*/ 16 w 22"/>
                <a:gd name="T15" fmla="*/ 36 h 36"/>
                <a:gd name="T16" fmla="*/ 16 w 22"/>
                <a:gd name="T17" fmla="*/ 11 h 36"/>
                <a:gd name="T18" fmla="*/ 11 w 22"/>
                <a:gd name="T19" fmla="*/ 5 h 36"/>
                <a:gd name="T20" fmla="*/ 6 w 22"/>
                <a:gd name="T21" fmla="*/ 11 h 36"/>
                <a:gd name="T22" fmla="*/ 6 w 22"/>
                <a:gd name="T23" fmla="*/ 36 h 36"/>
                <a:gd name="T24" fmla="*/ 0 w 2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0" y="36"/>
                  </a:moveTo>
                  <a:cubicBezTo>
                    <a:pt x="0" y="11"/>
                    <a:pt x="0" y="11"/>
                    <a:pt x="0" y="11"/>
                  </a:cubicBezTo>
                  <a:cubicBezTo>
                    <a:pt x="0" y="8"/>
                    <a:pt x="1" y="5"/>
                    <a:pt x="3" y="3"/>
                  </a:cubicBezTo>
                  <a:cubicBezTo>
                    <a:pt x="6" y="1"/>
                    <a:pt x="8" y="0"/>
                    <a:pt x="11" y="0"/>
                  </a:cubicBezTo>
                  <a:cubicBezTo>
                    <a:pt x="14" y="0"/>
                    <a:pt x="17" y="1"/>
                    <a:pt x="19" y="3"/>
                  </a:cubicBezTo>
                  <a:cubicBezTo>
                    <a:pt x="21" y="5"/>
                    <a:pt x="22" y="8"/>
                    <a:pt x="22" y="11"/>
                  </a:cubicBezTo>
                  <a:cubicBezTo>
                    <a:pt x="22" y="36"/>
                    <a:pt x="22" y="36"/>
                    <a:pt x="22" y="36"/>
                  </a:cubicBezTo>
                  <a:cubicBezTo>
                    <a:pt x="16" y="36"/>
                    <a:pt x="16" y="36"/>
                    <a:pt x="16" y="36"/>
                  </a:cubicBezTo>
                  <a:cubicBezTo>
                    <a:pt x="16" y="11"/>
                    <a:pt x="16" y="11"/>
                    <a:pt x="16" y="11"/>
                  </a:cubicBezTo>
                  <a:cubicBezTo>
                    <a:pt x="16" y="7"/>
                    <a:pt x="14" y="5"/>
                    <a:pt x="11" y="5"/>
                  </a:cubicBezTo>
                  <a:cubicBezTo>
                    <a:pt x="8" y="5"/>
                    <a:pt x="6" y="7"/>
                    <a:pt x="6" y="11"/>
                  </a:cubicBezTo>
                  <a:cubicBezTo>
                    <a:pt x="6" y="36"/>
                    <a:pt x="6" y="36"/>
                    <a:pt x="6" y="36"/>
                  </a:cubicBezTo>
                  <a:lnTo>
                    <a:pt x="0" y="36"/>
                  </a:lnTo>
                  <a:close/>
                </a:path>
              </a:pathLst>
            </a:custGeom>
            <a:solidFill>
              <a:srgbClr val="5492CD"/>
            </a:solidFill>
            <a:ln>
              <a:noFill/>
            </a:ln>
          </p:spPr>
          <p:txBody>
            <a:bodyPr/>
            <a:lstStyle/>
            <a:p>
              <a:pPr>
                <a:defRPr/>
              </a:pPr>
              <a:endParaRPr lang="en-US"/>
            </a:p>
          </p:txBody>
        </p:sp>
        <p:sp>
          <p:nvSpPr>
            <p:cNvPr id="42" name="Freeform 44"/>
            <p:cNvSpPr>
              <a:spLocks noEditPoints="1"/>
            </p:cNvSpPr>
            <p:nvPr/>
          </p:nvSpPr>
          <p:spPr bwMode="auto">
            <a:xfrm>
              <a:off x="8700231" y="4864718"/>
              <a:ext cx="45359" cy="97806"/>
            </a:xfrm>
            <a:custGeom>
              <a:avLst/>
              <a:gdLst>
                <a:gd name="T0" fmla="*/ 16 w 22"/>
                <a:gd name="T1" fmla="*/ 35 h 47"/>
                <a:gd name="T2" fmla="*/ 22 w 22"/>
                <a:gd name="T3" fmla="*/ 42 h 47"/>
                <a:gd name="T4" fmla="*/ 22 w 22"/>
                <a:gd name="T5" fmla="*/ 47 h 47"/>
                <a:gd name="T6" fmla="*/ 16 w 22"/>
                <a:gd name="T7" fmla="*/ 47 h 47"/>
                <a:gd name="T8" fmla="*/ 16 w 22"/>
                <a:gd name="T9" fmla="*/ 43 h 47"/>
                <a:gd name="T10" fmla="*/ 13 w 22"/>
                <a:gd name="T11" fmla="*/ 40 h 47"/>
                <a:gd name="T12" fmla="*/ 11 w 22"/>
                <a:gd name="T13" fmla="*/ 40 h 47"/>
                <a:gd name="T14" fmla="*/ 3 w 22"/>
                <a:gd name="T15" fmla="*/ 37 h 47"/>
                <a:gd name="T16" fmla="*/ 0 w 22"/>
                <a:gd name="T17" fmla="*/ 29 h 47"/>
                <a:gd name="T18" fmla="*/ 2 w 22"/>
                <a:gd name="T19" fmla="*/ 22 h 47"/>
                <a:gd name="T20" fmla="*/ 0 w 22"/>
                <a:gd name="T21" fmla="*/ 15 h 47"/>
                <a:gd name="T22" fmla="*/ 2 w 22"/>
                <a:gd name="T23" fmla="*/ 8 h 47"/>
                <a:gd name="T24" fmla="*/ 8 w 22"/>
                <a:gd name="T25" fmla="*/ 5 h 47"/>
                <a:gd name="T26" fmla="*/ 8 w 22"/>
                <a:gd name="T27" fmla="*/ 0 h 47"/>
                <a:gd name="T28" fmla="*/ 14 w 22"/>
                <a:gd name="T29" fmla="*/ 0 h 47"/>
                <a:gd name="T30" fmla="*/ 14 w 22"/>
                <a:gd name="T31" fmla="*/ 5 h 47"/>
                <a:gd name="T32" fmla="*/ 19 w 22"/>
                <a:gd name="T33" fmla="*/ 9 h 47"/>
                <a:gd name="T34" fmla="*/ 22 w 22"/>
                <a:gd name="T35" fmla="*/ 15 h 47"/>
                <a:gd name="T36" fmla="*/ 18 w 22"/>
                <a:gd name="T37" fmla="*/ 23 h 47"/>
                <a:gd name="T38" fmla="*/ 11 w 22"/>
                <a:gd name="T39" fmla="*/ 26 h 47"/>
                <a:gd name="T40" fmla="*/ 7 w 22"/>
                <a:gd name="T41" fmla="*/ 26 h 47"/>
                <a:gd name="T42" fmla="*/ 6 w 22"/>
                <a:gd name="T43" fmla="*/ 29 h 47"/>
                <a:gd name="T44" fmla="*/ 11 w 22"/>
                <a:gd name="T45" fmla="*/ 35 h 47"/>
                <a:gd name="T46" fmla="*/ 16 w 22"/>
                <a:gd name="T47" fmla="*/ 35 h 47"/>
                <a:gd name="T48" fmla="*/ 6 w 22"/>
                <a:gd name="T49" fmla="*/ 16 h 47"/>
                <a:gd name="T50" fmla="*/ 11 w 22"/>
                <a:gd name="T51" fmla="*/ 21 h 47"/>
                <a:gd name="T52" fmla="*/ 16 w 22"/>
                <a:gd name="T53" fmla="*/ 16 h 47"/>
                <a:gd name="T54" fmla="*/ 16 w 22"/>
                <a:gd name="T55" fmla="*/ 14 h 47"/>
                <a:gd name="T56" fmla="*/ 11 w 22"/>
                <a:gd name="T57" fmla="*/ 9 h 47"/>
                <a:gd name="T58" fmla="*/ 6 w 22"/>
                <a:gd name="T59" fmla="*/ 14 h 47"/>
                <a:gd name="T60" fmla="*/ 6 w 22"/>
                <a:gd name="T61"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7">
                  <a:moveTo>
                    <a:pt x="16" y="35"/>
                  </a:moveTo>
                  <a:cubicBezTo>
                    <a:pt x="19" y="35"/>
                    <a:pt x="22" y="37"/>
                    <a:pt x="22" y="42"/>
                  </a:cubicBezTo>
                  <a:cubicBezTo>
                    <a:pt x="22" y="47"/>
                    <a:pt x="22" y="47"/>
                    <a:pt x="22" y="47"/>
                  </a:cubicBezTo>
                  <a:cubicBezTo>
                    <a:pt x="16" y="47"/>
                    <a:pt x="16" y="47"/>
                    <a:pt x="16" y="47"/>
                  </a:cubicBezTo>
                  <a:cubicBezTo>
                    <a:pt x="16" y="43"/>
                    <a:pt x="16" y="43"/>
                    <a:pt x="16" y="43"/>
                  </a:cubicBezTo>
                  <a:cubicBezTo>
                    <a:pt x="16" y="41"/>
                    <a:pt x="14" y="40"/>
                    <a:pt x="13" y="40"/>
                  </a:cubicBezTo>
                  <a:cubicBezTo>
                    <a:pt x="11" y="40"/>
                    <a:pt x="11" y="40"/>
                    <a:pt x="11" y="40"/>
                  </a:cubicBezTo>
                  <a:cubicBezTo>
                    <a:pt x="8" y="40"/>
                    <a:pt x="5" y="39"/>
                    <a:pt x="3" y="37"/>
                  </a:cubicBezTo>
                  <a:cubicBezTo>
                    <a:pt x="1" y="35"/>
                    <a:pt x="0" y="32"/>
                    <a:pt x="0" y="29"/>
                  </a:cubicBezTo>
                  <a:cubicBezTo>
                    <a:pt x="0" y="27"/>
                    <a:pt x="0" y="24"/>
                    <a:pt x="2" y="22"/>
                  </a:cubicBezTo>
                  <a:cubicBezTo>
                    <a:pt x="0" y="20"/>
                    <a:pt x="0" y="18"/>
                    <a:pt x="0" y="15"/>
                  </a:cubicBezTo>
                  <a:cubicBezTo>
                    <a:pt x="0" y="13"/>
                    <a:pt x="0" y="10"/>
                    <a:pt x="2" y="8"/>
                  </a:cubicBezTo>
                  <a:cubicBezTo>
                    <a:pt x="3" y="7"/>
                    <a:pt x="5" y="5"/>
                    <a:pt x="8" y="5"/>
                  </a:cubicBezTo>
                  <a:cubicBezTo>
                    <a:pt x="8" y="0"/>
                    <a:pt x="8" y="0"/>
                    <a:pt x="8" y="0"/>
                  </a:cubicBezTo>
                  <a:cubicBezTo>
                    <a:pt x="14" y="0"/>
                    <a:pt x="14" y="0"/>
                    <a:pt x="14" y="0"/>
                  </a:cubicBezTo>
                  <a:cubicBezTo>
                    <a:pt x="14" y="5"/>
                    <a:pt x="14" y="5"/>
                    <a:pt x="14" y="5"/>
                  </a:cubicBezTo>
                  <a:cubicBezTo>
                    <a:pt x="16" y="5"/>
                    <a:pt x="18" y="7"/>
                    <a:pt x="19" y="9"/>
                  </a:cubicBezTo>
                  <a:cubicBezTo>
                    <a:pt x="21" y="10"/>
                    <a:pt x="22" y="13"/>
                    <a:pt x="22" y="15"/>
                  </a:cubicBezTo>
                  <a:cubicBezTo>
                    <a:pt x="22" y="18"/>
                    <a:pt x="21" y="21"/>
                    <a:pt x="18" y="23"/>
                  </a:cubicBezTo>
                  <a:cubicBezTo>
                    <a:pt x="16" y="25"/>
                    <a:pt x="14" y="26"/>
                    <a:pt x="11" y="26"/>
                  </a:cubicBezTo>
                  <a:cubicBezTo>
                    <a:pt x="10" y="26"/>
                    <a:pt x="8" y="26"/>
                    <a:pt x="7" y="26"/>
                  </a:cubicBezTo>
                  <a:cubicBezTo>
                    <a:pt x="6" y="27"/>
                    <a:pt x="6" y="28"/>
                    <a:pt x="6" y="29"/>
                  </a:cubicBezTo>
                  <a:cubicBezTo>
                    <a:pt x="6" y="33"/>
                    <a:pt x="8" y="35"/>
                    <a:pt x="11" y="35"/>
                  </a:cubicBezTo>
                  <a:lnTo>
                    <a:pt x="16" y="35"/>
                  </a:lnTo>
                  <a:close/>
                  <a:moveTo>
                    <a:pt x="6" y="16"/>
                  </a:moveTo>
                  <a:cubicBezTo>
                    <a:pt x="6" y="19"/>
                    <a:pt x="8" y="21"/>
                    <a:pt x="11" y="21"/>
                  </a:cubicBezTo>
                  <a:cubicBezTo>
                    <a:pt x="13" y="21"/>
                    <a:pt x="16" y="19"/>
                    <a:pt x="16" y="16"/>
                  </a:cubicBezTo>
                  <a:cubicBezTo>
                    <a:pt x="16" y="14"/>
                    <a:pt x="16" y="14"/>
                    <a:pt x="16" y="14"/>
                  </a:cubicBezTo>
                  <a:cubicBezTo>
                    <a:pt x="15" y="11"/>
                    <a:pt x="13" y="9"/>
                    <a:pt x="11" y="9"/>
                  </a:cubicBezTo>
                  <a:cubicBezTo>
                    <a:pt x="8" y="9"/>
                    <a:pt x="6" y="11"/>
                    <a:pt x="6" y="14"/>
                  </a:cubicBezTo>
                  <a:lnTo>
                    <a:pt x="6" y="16"/>
                  </a:lnTo>
                  <a:close/>
                </a:path>
              </a:pathLst>
            </a:custGeom>
            <a:solidFill>
              <a:srgbClr val="5492CD"/>
            </a:solidFill>
            <a:ln>
              <a:noFill/>
            </a:ln>
          </p:spPr>
          <p:txBody>
            <a:bodyPr/>
            <a:lstStyle/>
            <a:p>
              <a:pPr>
                <a:defRPr/>
              </a:pPr>
              <a:endParaRPr lang="en-US"/>
            </a:p>
          </p:txBody>
        </p:sp>
        <p:sp>
          <p:nvSpPr>
            <p:cNvPr id="43" name="Freeform 45"/>
            <p:cNvSpPr>
              <a:spLocks noEditPoints="1"/>
            </p:cNvSpPr>
            <p:nvPr/>
          </p:nvSpPr>
          <p:spPr bwMode="auto">
            <a:xfrm>
              <a:off x="8766854" y="4873223"/>
              <a:ext cx="45359" cy="76544"/>
            </a:xfrm>
            <a:custGeom>
              <a:avLst/>
              <a:gdLst>
                <a:gd name="T0" fmla="*/ 6 w 22"/>
                <a:gd name="T1" fmla="*/ 21 h 37"/>
                <a:gd name="T2" fmla="*/ 6 w 22"/>
                <a:gd name="T3" fmla="*/ 26 h 37"/>
                <a:gd name="T4" fmla="*/ 11 w 22"/>
                <a:gd name="T5" fmla="*/ 32 h 37"/>
                <a:gd name="T6" fmla="*/ 15 w 22"/>
                <a:gd name="T7" fmla="*/ 26 h 37"/>
                <a:gd name="T8" fmla="*/ 22 w 22"/>
                <a:gd name="T9" fmla="*/ 26 h 37"/>
                <a:gd name="T10" fmla="*/ 18 w 22"/>
                <a:gd name="T11" fmla="*/ 34 h 37"/>
                <a:gd name="T12" fmla="*/ 11 w 22"/>
                <a:gd name="T13" fmla="*/ 37 h 37"/>
                <a:gd name="T14" fmla="*/ 3 w 22"/>
                <a:gd name="T15" fmla="*/ 34 h 37"/>
                <a:gd name="T16" fmla="*/ 0 w 22"/>
                <a:gd name="T17" fmla="*/ 26 h 37"/>
                <a:gd name="T18" fmla="*/ 0 w 22"/>
                <a:gd name="T19" fmla="*/ 11 h 37"/>
                <a:gd name="T20" fmla="*/ 3 w 22"/>
                <a:gd name="T21" fmla="*/ 3 h 37"/>
                <a:gd name="T22" fmla="*/ 11 w 22"/>
                <a:gd name="T23" fmla="*/ 0 h 37"/>
                <a:gd name="T24" fmla="*/ 19 w 22"/>
                <a:gd name="T25" fmla="*/ 3 h 37"/>
                <a:gd name="T26" fmla="*/ 22 w 22"/>
                <a:gd name="T27" fmla="*/ 11 h 37"/>
                <a:gd name="T28" fmla="*/ 22 w 22"/>
                <a:gd name="T29" fmla="*/ 21 h 37"/>
                <a:gd name="T30" fmla="*/ 6 w 22"/>
                <a:gd name="T31" fmla="*/ 21 h 37"/>
                <a:gd name="T32" fmla="*/ 6 w 22"/>
                <a:gd name="T33" fmla="*/ 15 h 37"/>
                <a:gd name="T34" fmla="*/ 16 w 22"/>
                <a:gd name="T35" fmla="*/ 15 h 37"/>
                <a:gd name="T36" fmla="*/ 16 w 22"/>
                <a:gd name="T37" fmla="*/ 11 h 37"/>
                <a:gd name="T38" fmla="*/ 11 w 22"/>
                <a:gd name="T39" fmla="*/ 5 h 37"/>
                <a:gd name="T40" fmla="*/ 6 w 22"/>
                <a:gd name="T41" fmla="*/ 11 h 37"/>
                <a:gd name="T42" fmla="*/ 6 w 22"/>
                <a:gd name="T4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7">
                  <a:moveTo>
                    <a:pt x="6" y="21"/>
                  </a:moveTo>
                  <a:cubicBezTo>
                    <a:pt x="6" y="26"/>
                    <a:pt x="6" y="26"/>
                    <a:pt x="6" y="26"/>
                  </a:cubicBezTo>
                  <a:cubicBezTo>
                    <a:pt x="6" y="30"/>
                    <a:pt x="8" y="32"/>
                    <a:pt x="11" y="32"/>
                  </a:cubicBezTo>
                  <a:cubicBezTo>
                    <a:pt x="13" y="32"/>
                    <a:pt x="15" y="30"/>
                    <a:pt x="15" y="26"/>
                  </a:cubicBezTo>
                  <a:cubicBezTo>
                    <a:pt x="22" y="26"/>
                    <a:pt x="22" y="26"/>
                    <a:pt x="22" y="26"/>
                  </a:cubicBezTo>
                  <a:cubicBezTo>
                    <a:pt x="22" y="29"/>
                    <a:pt x="21" y="32"/>
                    <a:pt x="18" y="34"/>
                  </a:cubicBezTo>
                  <a:cubicBezTo>
                    <a:pt x="16" y="36"/>
                    <a:pt x="14" y="37"/>
                    <a:pt x="11" y="37"/>
                  </a:cubicBezTo>
                  <a:cubicBezTo>
                    <a:pt x="8" y="37"/>
                    <a:pt x="5" y="36"/>
                    <a:pt x="3" y="34"/>
                  </a:cubicBezTo>
                  <a:cubicBezTo>
                    <a:pt x="1" y="32"/>
                    <a:pt x="0" y="29"/>
                    <a:pt x="0" y="26"/>
                  </a:cubicBezTo>
                  <a:cubicBezTo>
                    <a:pt x="0" y="11"/>
                    <a:pt x="0" y="11"/>
                    <a:pt x="0" y="11"/>
                  </a:cubicBezTo>
                  <a:cubicBezTo>
                    <a:pt x="0" y="8"/>
                    <a:pt x="1" y="5"/>
                    <a:pt x="3" y="3"/>
                  </a:cubicBezTo>
                  <a:cubicBezTo>
                    <a:pt x="5" y="1"/>
                    <a:pt x="8" y="0"/>
                    <a:pt x="11" y="0"/>
                  </a:cubicBezTo>
                  <a:cubicBezTo>
                    <a:pt x="14" y="0"/>
                    <a:pt x="16" y="1"/>
                    <a:pt x="19" y="3"/>
                  </a:cubicBezTo>
                  <a:cubicBezTo>
                    <a:pt x="21" y="5"/>
                    <a:pt x="22" y="8"/>
                    <a:pt x="22" y="11"/>
                  </a:cubicBezTo>
                  <a:cubicBezTo>
                    <a:pt x="22" y="21"/>
                    <a:pt x="22" y="21"/>
                    <a:pt x="22" y="21"/>
                  </a:cubicBezTo>
                  <a:lnTo>
                    <a:pt x="6" y="21"/>
                  </a:lnTo>
                  <a:close/>
                  <a:moveTo>
                    <a:pt x="6" y="15"/>
                  </a:moveTo>
                  <a:cubicBezTo>
                    <a:pt x="16" y="15"/>
                    <a:pt x="16" y="15"/>
                    <a:pt x="16" y="15"/>
                  </a:cubicBezTo>
                  <a:cubicBezTo>
                    <a:pt x="16" y="11"/>
                    <a:pt x="16" y="11"/>
                    <a:pt x="16" y="11"/>
                  </a:cubicBezTo>
                  <a:cubicBezTo>
                    <a:pt x="16" y="7"/>
                    <a:pt x="13" y="5"/>
                    <a:pt x="11" y="5"/>
                  </a:cubicBezTo>
                  <a:cubicBezTo>
                    <a:pt x="8" y="5"/>
                    <a:pt x="6" y="7"/>
                    <a:pt x="6" y="11"/>
                  </a:cubicBezTo>
                  <a:lnTo>
                    <a:pt x="6" y="15"/>
                  </a:lnTo>
                  <a:close/>
                </a:path>
              </a:pathLst>
            </a:custGeom>
            <a:solidFill>
              <a:srgbClr val="5492CD"/>
            </a:solidFill>
            <a:ln>
              <a:noFill/>
            </a:ln>
          </p:spPr>
          <p:txBody>
            <a:bodyPr/>
            <a:lstStyle/>
            <a:p>
              <a:pPr>
                <a:defRPr/>
              </a:pPr>
              <a:endParaRPr lang="en-US"/>
            </a:p>
          </p:txBody>
        </p:sp>
      </p:grpSp>
      <p:sp>
        <p:nvSpPr>
          <p:cNvPr id="44" name="Rectangle 49"/>
          <p:cNvSpPr>
            <a:spLocks noChangeArrowheads="1"/>
          </p:cNvSpPr>
          <p:nvPr userDrawn="1"/>
        </p:nvSpPr>
        <p:spPr bwMode="auto">
          <a:xfrm>
            <a:off x="0" y="0"/>
            <a:ext cx="9144000" cy="93663"/>
          </a:xfrm>
          <a:prstGeom prst="rect">
            <a:avLst/>
          </a:prstGeom>
          <a:solidFill>
            <a:srgbClr val="5492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eaLnBrk="1" hangingPunct="1">
              <a:defRPr/>
            </a:pPr>
            <a:endParaRPr lang="en-US" altLang="en-US">
              <a:solidFill>
                <a:srgbClr val="FFFFFF"/>
              </a:solidFill>
            </a:endParaRPr>
          </a:p>
        </p:txBody>
      </p:sp>
      <p:sp>
        <p:nvSpPr>
          <p:cNvPr id="45" name="Rectangle 44"/>
          <p:cNvSpPr/>
          <p:nvPr userDrawn="1"/>
        </p:nvSpPr>
        <p:spPr>
          <a:xfrm>
            <a:off x="0" y="6764338"/>
            <a:ext cx="9144000" cy="93662"/>
          </a:xfrm>
          <a:prstGeom prst="rect">
            <a:avLst/>
          </a:prstGeom>
          <a:solidFill>
            <a:schemeClr val="bg1">
              <a:lumMod val="85000"/>
            </a:schemeClr>
          </a:solidFill>
          <a:ln>
            <a:noFill/>
          </a:ln>
        </p:spPr>
        <p:txBody>
          <a:bodyPr/>
          <a:lstStyle/>
          <a:p>
            <a:pPr>
              <a:defRPr/>
            </a:pPr>
            <a:endParaRPr lang="en-US">
              <a:solidFill>
                <a:srgbClr val="FFFFFF"/>
              </a:solidFill>
            </a:endParaRPr>
          </a:p>
        </p:txBody>
      </p:sp>
    </p:spTree>
    <p:extLst>
      <p:ext uri="{BB962C8B-B14F-4D97-AF65-F5344CB8AC3E}">
        <p14:creationId xmlns:p14="http://schemas.microsoft.com/office/powerpoint/2010/main" val="3524121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93663"/>
          </a:xfrm>
          <a:prstGeom prst="rect">
            <a:avLst/>
          </a:prstGeom>
          <a:solidFill>
            <a:srgbClr val="5492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eaLnBrk="1" hangingPunct="1">
              <a:defRPr/>
            </a:pPr>
            <a:endParaRPr lang="en-US" altLang="en-US">
              <a:solidFill>
                <a:srgbClr val="FFFFFF"/>
              </a:solidFill>
            </a:endParaRPr>
          </a:p>
        </p:txBody>
      </p:sp>
      <p:sp>
        <p:nvSpPr>
          <p:cNvPr id="3" name="Rectangle 2"/>
          <p:cNvSpPr/>
          <p:nvPr userDrawn="1"/>
        </p:nvSpPr>
        <p:spPr>
          <a:xfrm>
            <a:off x="0" y="6764338"/>
            <a:ext cx="9144000" cy="93662"/>
          </a:xfrm>
          <a:prstGeom prst="rect">
            <a:avLst/>
          </a:prstGeom>
          <a:solidFill>
            <a:schemeClr val="bg1">
              <a:lumMod val="85000"/>
            </a:schemeClr>
          </a:solidFill>
          <a:ln>
            <a:noFill/>
          </a:ln>
        </p:spPr>
        <p:txBody>
          <a:bodyPr/>
          <a:lstStyle/>
          <a:p>
            <a:pPr>
              <a:defRPr/>
            </a:pPr>
            <a:endParaRPr lang="en-US">
              <a:solidFill>
                <a:srgbClr val="FFFFFF"/>
              </a:solidFill>
            </a:endParaRPr>
          </a:p>
        </p:txBody>
      </p:sp>
    </p:spTree>
    <p:extLst>
      <p:ext uri="{BB962C8B-B14F-4D97-AF65-F5344CB8AC3E}">
        <p14:creationId xmlns:p14="http://schemas.microsoft.com/office/powerpoint/2010/main" val="3146924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charset="0"/>
              </a:defRPr>
            </a:lvl1pPr>
            <a:lvl2pPr marL="742950" indent="-285750" defTabSz="457200" eaLnBrk="0" hangingPunct="0">
              <a:defRPr sz="1200">
                <a:solidFill>
                  <a:srgbClr val="0F5494"/>
                </a:solidFill>
                <a:latin typeface="Verdana" pitchFamily="34" charset="0"/>
                <a:cs typeface="Arial" charset="0"/>
              </a:defRPr>
            </a:lvl2pPr>
            <a:lvl3pPr marL="1143000" indent="-228600" defTabSz="457200" eaLnBrk="0" hangingPunct="0">
              <a:defRPr sz="1200">
                <a:solidFill>
                  <a:srgbClr val="0F5494"/>
                </a:solidFill>
                <a:latin typeface="Verdana" pitchFamily="34" charset="0"/>
                <a:cs typeface="Arial" charset="0"/>
              </a:defRPr>
            </a:lvl3pPr>
            <a:lvl4pPr marL="1600200" indent="-228600" defTabSz="457200" eaLnBrk="0" hangingPunct="0">
              <a:defRPr sz="1200">
                <a:solidFill>
                  <a:srgbClr val="0F5494"/>
                </a:solidFill>
                <a:latin typeface="Verdana" pitchFamily="34" charset="0"/>
                <a:cs typeface="Arial" charset="0"/>
              </a:defRPr>
            </a:lvl4pPr>
            <a:lvl5pPr marL="2057400" indent="-228600" defTabSz="457200" eaLnBrk="0" hangingPunct="0">
              <a:defRPr sz="1200">
                <a:solidFill>
                  <a:srgbClr val="0F5494"/>
                </a:solidFill>
                <a:latin typeface="Verdana" pitchFamily="34" charset="0"/>
                <a:cs typeface="Arial"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endParaRPr lang="en-US" altLang="en-US" sz="1800">
              <a:solidFill>
                <a:srgbClr val="FFFFFF"/>
              </a:solidFill>
            </a:endParaRPr>
          </a:p>
        </p:txBody>
      </p:sp>
      <p:pic>
        <p:nvPicPr>
          <p:cNvPr id="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1847850" y="5516563"/>
            <a:ext cx="66849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r" eaLnBrk="1" hangingPunct="1">
              <a:spcBef>
                <a:spcPct val="20000"/>
              </a:spcBef>
              <a:buClr>
                <a:srgbClr val="FFFFFF"/>
              </a:buClr>
            </a:pPr>
            <a:r>
              <a:rPr lang="en-GB" altLang="en-US" sz="1800" b="1">
                <a:solidFill>
                  <a:srgbClr val="FFFFFF"/>
                </a:solidFill>
              </a:rPr>
              <a:t>DG Research and Innovation</a:t>
            </a:r>
          </a:p>
          <a:p>
            <a:pPr algn="r" eaLnBrk="1" hangingPunct="1">
              <a:spcBef>
                <a:spcPct val="20000"/>
              </a:spcBef>
              <a:buClr>
                <a:srgbClr val="FFFFFF"/>
              </a:buClr>
            </a:pPr>
            <a:r>
              <a:rPr lang="en-GB" altLang="en-US" sz="1800">
                <a:solidFill>
                  <a:srgbClr val="FFFFFF"/>
                </a:solidFill>
              </a:rPr>
              <a:t>Head of the Unit "Climate Action and Earth Observation" </a:t>
            </a:r>
          </a:p>
        </p:txBody>
      </p:sp>
      <p:sp>
        <p:nvSpPr>
          <p:cNvPr id="9" name="Title 8"/>
          <p:cNvSpPr>
            <a:spLocks noGrp="1"/>
          </p:cNvSpPr>
          <p:nvPr>
            <p:ph type="title"/>
          </p:nvPr>
        </p:nvSpPr>
        <p:spPr>
          <a:xfrm>
            <a:off x="475456" y="1988840"/>
            <a:ext cx="8229600" cy="864096"/>
          </a:xfrm>
        </p:spPr>
        <p:txBody>
          <a:bodyPr>
            <a:normAutofit/>
          </a:bodyPr>
          <a:lstStyle>
            <a:lvl1pPr algn="l">
              <a:defRPr sz="3600">
                <a:solidFill>
                  <a:srgbClr val="FFD624"/>
                </a:solidFill>
              </a:defRPr>
            </a:lvl1pPr>
          </a:lstStyle>
          <a:p>
            <a:r>
              <a:rPr lang="en-US" noProof="0"/>
              <a:t>Click to edit Master title style</a:t>
            </a:r>
            <a:endParaRPr lang="en-GB" noProof="0" dirty="0"/>
          </a:p>
        </p:txBody>
      </p:sp>
      <p:sp>
        <p:nvSpPr>
          <p:cNvPr id="12" name="Text Placeholder 11"/>
          <p:cNvSpPr>
            <a:spLocks noGrp="1"/>
          </p:cNvSpPr>
          <p:nvPr>
            <p:ph type="body" sz="quarter" idx="10"/>
          </p:nvPr>
        </p:nvSpPr>
        <p:spPr>
          <a:xfrm>
            <a:off x="3851920" y="5077557"/>
            <a:ext cx="4681538" cy="432073"/>
          </a:xfrm>
        </p:spPr>
        <p:txBody>
          <a:bodyPr/>
          <a:lstStyle>
            <a:lvl1pPr marL="0" indent="0" algn="r">
              <a:buNone/>
              <a:defRPr>
                <a:solidFill>
                  <a:srgbClr val="FFD624"/>
                </a:solidFill>
              </a:defRPr>
            </a:lvl1pPr>
            <a:lvl2pPr marL="457200" indent="0">
              <a:buNone/>
              <a:defRPr>
                <a:solidFill>
                  <a:srgbClr val="FFD624"/>
                </a:solidFill>
              </a:defRPr>
            </a:lvl2pPr>
            <a:lvl3pPr marL="1371600" indent="0">
              <a:buNone/>
              <a:defRPr>
                <a:solidFill>
                  <a:srgbClr val="FFD624"/>
                </a:solidFill>
              </a:defRPr>
            </a:lvl3pPr>
            <a:lvl4pPr marL="1371600" indent="0">
              <a:buNone/>
              <a:defRPr>
                <a:solidFill>
                  <a:srgbClr val="FFD624"/>
                </a:solidFill>
              </a:defRPr>
            </a:lvl4pPr>
            <a:lvl5pPr marL="1828800" indent="0">
              <a:buFont typeface="Arial" pitchFamily="34" charset="0"/>
              <a:buNone/>
              <a:defRPr>
                <a:solidFill>
                  <a:srgbClr val="FFD624"/>
                </a:solidFill>
              </a:defRPr>
            </a:lvl5pPr>
          </a:lstStyle>
          <a:p>
            <a:pPr lvl="0"/>
            <a:r>
              <a:rPr lang="en-US" dirty="0"/>
              <a:t>Click to edit Master text styles</a:t>
            </a:r>
          </a:p>
        </p:txBody>
      </p:sp>
      <p:sp>
        <p:nvSpPr>
          <p:cNvPr id="22" name="Text Placeholder 21"/>
          <p:cNvSpPr>
            <a:spLocks noGrp="1"/>
          </p:cNvSpPr>
          <p:nvPr>
            <p:ph type="body" sz="quarter" idx="11"/>
          </p:nvPr>
        </p:nvSpPr>
        <p:spPr>
          <a:xfrm>
            <a:off x="468313" y="2924175"/>
            <a:ext cx="8280400" cy="504825"/>
          </a:xfrm>
        </p:spPr>
        <p:txBody>
          <a:bodyPr/>
          <a:lstStyle>
            <a:lvl1pPr marL="0" indent="0">
              <a:buNone/>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770593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3175" indent="0" algn="ct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99CC"/>
              </a:buClr>
              <a:buFont typeface="Wingdings" pitchFamily="2" charset="2"/>
              <a:buChar char="§"/>
              <a:defRPr b="1" i="0"/>
            </a:lvl1pPr>
            <a:lvl2pPr marL="742950" indent="-285750">
              <a:buClr>
                <a:srgbClr val="0099CC"/>
              </a:buClr>
              <a:buSzPct val="90000"/>
              <a:buFont typeface="Wingdings" pitchFamily="2" charset="2"/>
              <a:buChar char=""/>
              <a:defRPr sz="2400" b="0">
                <a:latin typeface="+mn-lt"/>
              </a:defRPr>
            </a:lvl2pPr>
            <a:lvl3pPr marL="990600" indent="-269875">
              <a:defRPr sz="2000">
                <a:latin typeface="+mn-lt"/>
              </a:defRPr>
            </a:lvl3pPr>
            <a:lvl4pPr marL="1258888" indent="-268288">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p:txBody>
          <a:bodyPr>
            <a:normAutofit/>
          </a:bodyPr>
          <a:lstStyle>
            <a:lvl1pPr>
              <a:defRPr/>
            </a:lvl1pPr>
          </a:lstStyle>
          <a:p>
            <a:pPr>
              <a:defRPr/>
            </a:pPr>
            <a:fld id="{58A61EC9-8A5A-4F3C-B81D-33D1B35C5B5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31974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348880"/>
            <a:ext cx="8208912" cy="432048"/>
          </a:xfrm>
        </p:spPr>
        <p:txBody>
          <a:bodyPr/>
          <a:lstStyle>
            <a:lvl1pPr marL="0" indent="0">
              <a:buNone/>
              <a:defRPr sz="2400" i="0">
                <a:solidFill>
                  <a:srgbClr val="0099C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 Placeholder 5"/>
          <p:cNvSpPr>
            <a:spLocks noGrp="1"/>
          </p:cNvSpPr>
          <p:nvPr>
            <p:ph type="body" sz="quarter" idx="11"/>
          </p:nvPr>
        </p:nvSpPr>
        <p:spPr>
          <a:xfrm>
            <a:off x="395536" y="2852936"/>
            <a:ext cx="8208912" cy="3312368"/>
          </a:xfrm>
        </p:spPr>
        <p:txBody>
          <a:bodyPr/>
          <a:lstStyle>
            <a:lvl2pPr>
              <a:defRPr lang="en-US" sz="2400" b="0" dirty="0" smtClean="0">
                <a:solidFill>
                  <a:srgbClr val="0F5494"/>
                </a:solidFill>
                <a:latin typeface="+mn-lt"/>
              </a:defRPr>
            </a:lvl2pPr>
            <a:lvl3pPr marL="1143000" indent="-228600">
              <a:defRPr lang="en-US" sz="2000" dirty="0" smtClean="0">
                <a:solidFill>
                  <a:srgbClr val="0F5494"/>
                </a:solidFill>
                <a:latin typeface="+mn-lt"/>
              </a:defRPr>
            </a:lvl3pPr>
            <a:lvl4pPr marL="1600200" indent="-228600">
              <a:buFont typeface="Arial" pitchFamily="34" charset="0"/>
              <a:buChar char="•"/>
              <a:defRPr lang="en-US" sz="2000" dirty="0" smtClean="0">
                <a:solidFill>
                  <a:srgbClr val="0099CC"/>
                </a:solidFill>
                <a:latin typeface="+mn-lt"/>
              </a:defRPr>
            </a:lvl4pPr>
            <a:lvl5pPr>
              <a:defRPr lang="en-GB" sz="2000" dirty="0">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107DEC1-A2D4-47FA-B563-D0D5172B1C7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31510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dirty="0"/>
          </a:p>
        </p:txBody>
      </p:sp>
      <p:sp>
        <p:nvSpPr>
          <p:cNvPr id="3" name="Content Placeholder 2"/>
          <p:cNvSpPr>
            <a:spLocks noGrp="1"/>
          </p:cNvSpPr>
          <p:nvPr>
            <p:ph sz="half" idx="1"/>
          </p:nvPr>
        </p:nvSpPr>
        <p:spPr>
          <a:xfrm>
            <a:off x="457200" y="2492375"/>
            <a:ext cx="4038600" cy="3529013"/>
          </a:xfrm>
        </p:spPr>
        <p:txBody>
          <a:bodyPr/>
          <a:lstStyle>
            <a:lvl1pPr marL="342900" indent="-342900">
              <a:buClr>
                <a:srgbClr val="0099CC"/>
              </a:buClr>
              <a:buFont typeface="Wingdings" pitchFamily="2" charset="2"/>
              <a:buChar char="§"/>
              <a:defRPr lang="en-US" sz="2400" b="1" i="0" dirty="0" smtClean="0">
                <a:solidFill>
                  <a:srgbClr val="0F5494"/>
                </a:solidFill>
                <a:latin typeface="+mn-lt"/>
                <a:ea typeface="+mn-ea"/>
                <a:cs typeface="+mn-cs"/>
              </a:defRPr>
            </a:lvl1pPr>
            <a:lvl2pPr marL="742950" indent="-285750">
              <a:defRPr lang="en-US" sz="2400" b="0" dirty="0" smtClean="0">
                <a:solidFill>
                  <a:srgbClr val="0F5494"/>
                </a:solidFill>
                <a:latin typeface="+mn-lt"/>
              </a:defRPr>
            </a:lvl2pPr>
            <a:lvl3pPr marL="990600" indent="-269875">
              <a:defRPr sz="2000"/>
            </a:lvl3pPr>
            <a:lvl4pPr marL="1258888" indent="-268288" algn="l" rtl="0" fontAlgn="base">
              <a:spcBef>
                <a:spcPct val="20000"/>
              </a:spcBef>
              <a:spcAft>
                <a:spcPct val="0"/>
              </a:spcAft>
              <a:buFont typeface="Arial" pitchFamily="34" charset="0"/>
              <a:buChar char="•"/>
              <a:defRPr lang="en-US" sz="2000" dirty="0" smtClean="0">
                <a:solidFill>
                  <a:srgbClr val="0099CC"/>
                </a:solidFill>
                <a:latin typeface="+mn-lt"/>
              </a:defRPr>
            </a:lvl4pPr>
            <a:lvl5pPr indent="-228600" algn="l" rtl="0" fontAlgn="base">
              <a:spcBef>
                <a:spcPct val="20000"/>
              </a:spcBef>
              <a:spcAft>
                <a:spcPct val="0"/>
              </a:spcAft>
              <a:defRPr lang="en-GB" sz="2000" dirty="0" smtClean="0">
                <a:solidFill>
                  <a:srgbClr val="0099CC"/>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492375"/>
            <a:ext cx="4038600" cy="3529013"/>
          </a:xfrm>
        </p:spPr>
        <p:txBody>
          <a:bodyPr/>
          <a:lstStyle>
            <a:lvl1pPr marL="342900" indent="-342900">
              <a:buClr>
                <a:srgbClr val="0099CC"/>
              </a:buClr>
              <a:buFont typeface="Wingdings" pitchFamily="2" charset="2"/>
              <a:buChar char="§"/>
              <a:defRPr lang="en-US" sz="2400" b="1" i="0" dirty="0" smtClean="0">
                <a:solidFill>
                  <a:srgbClr val="0F5494"/>
                </a:solidFill>
                <a:latin typeface="+mn-lt"/>
                <a:ea typeface="+mn-ea"/>
                <a:cs typeface="+mn-cs"/>
              </a:defRPr>
            </a:lvl1pPr>
            <a:lvl2pPr>
              <a:defRPr lang="en-US" sz="2400" b="0" dirty="0" smtClean="0">
                <a:solidFill>
                  <a:srgbClr val="0F5494"/>
                </a:solidFill>
                <a:latin typeface="+mn-lt"/>
              </a:defRPr>
            </a:lvl2pPr>
            <a:lvl3pPr marL="990600" indent="-269875">
              <a:defRPr sz="2000"/>
            </a:lvl3pPr>
            <a:lvl4pPr marL="1258888" indent="-268288">
              <a:buFont typeface="Arial" pitchFamily="34" charset="0"/>
              <a:buChar char="•"/>
              <a:defRPr lang="en-US" sz="2000" dirty="0" smtClean="0">
                <a:solidFill>
                  <a:srgbClr val="0099CC"/>
                </a:solidFill>
                <a:latin typeface="+mn-lt"/>
              </a:defRPr>
            </a:lvl4pPr>
            <a:lvl5pPr>
              <a:defRPr lang="en-GB" sz="2000" dirty="0" smtClean="0">
                <a:solidFill>
                  <a:srgbClr val="0099CC"/>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p:txBody>
          <a:bodyPr>
            <a:normAutofit/>
          </a:bodyPr>
          <a:lstStyle>
            <a:lvl1pPr>
              <a:defRPr/>
            </a:lvl1pPr>
          </a:lstStyle>
          <a:p>
            <a:pPr>
              <a:defRPr/>
            </a:pPr>
            <a:fld id="{AC59C8F4-6662-4855-867B-AF2A9AF4271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875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dirty="0"/>
          </a:p>
        </p:txBody>
      </p:sp>
      <p:sp>
        <p:nvSpPr>
          <p:cNvPr id="3" name="Content Placeholder 2"/>
          <p:cNvSpPr>
            <a:spLocks noGrp="1"/>
          </p:cNvSpPr>
          <p:nvPr>
            <p:ph sz="half" idx="1"/>
          </p:nvPr>
        </p:nvSpPr>
        <p:spPr>
          <a:xfrm>
            <a:off x="457200" y="2492375"/>
            <a:ext cx="4038600" cy="3529013"/>
          </a:xfrm>
        </p:spPr>
        <p:txBody>
          <a:bodyPr/>
          <a:lstStyle>
            <a:lvl1pPr marL="342900" indent="-342900">
              <a:buClr>
                <a:srgbClr val="0099CC"/>
              </a:buClr>
              <a:buFont typeface="Wingdings" pitchFamily="2" charset="2"/>
              <a:buChar char="§"/>
              <a:defRPr lang="en-US" sz="2400" b="1" i="0" dirty="0" smtClean="0">
                <a:solidFill>
                  <a:srgbClr val="0F5494"/>
                </a:solidFill>
                <a:latin typeface="+mn-lt"/>
                <a:ea typeface="+mn-ea"/>
                <a:cs typeface="+mn-cs"/>
              </a:defRPr>
            </a:lvl1pPr>
            <a:lvl2pPr marL="742950" indent="-285750">
              <a:defRPr lang="en-US" sz="2400" b="0" dirty="0" smtClean="0">
                <a:solidFill>
                  <a:srgbClr val="0F5494"/>
                </a:solidFill>
                <a:latin typeface="+mn-lt"/>
              </a:defRPr>
            </a:lvl2pPr>
            <a:lvl3pPr marL="990600" indent="-269875">
              <a:defRPr sz="2000"/>
            </a:lvl3pPr>
            <a:lvl4pPr marL="1258888" indent="-268288" algn="l" rtl="0" fontAlgn="base">
              <a:spcBef>
                <a:spcPct val="20000"/>
              </a:spcBef>
              <a:spcAft>
                <a:spcPct val="0"/>
              </a:spcAft>
              <a:buFont typeface="Arial" pitchFamily="34" charset="0"/>
              <a:buChar char="•"/>
              <a:defRPr lang="en-US" sz="2000" dirty="0" smtClean="0">
                <a:solidFill>
                  <a:srgbClr val="0099CC"/>
                </a:solidFill>
                <a:latin typeface="+mn-lt"/>
              </a:defRPr>
            </a:lvl4pPr>
            <a:lvl5pPr indent="-228600" algn="l" rtl="0" fontAlgn="base">
              <a:spcBef>
                <a:spcPct val="20000"/>
              </a:spcBef>
              <a:spcAft>
                <a:spcPct val="0"/>
              </a:spcAft>
              <a:defRPr lang="en-GB" sz="2000" dirty="0" smtClean="0">
                <a:solidFill>
                  <a:srgbClr val="0099CC"/>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492375"/>
            <a:ext cx="4038600" cy="3529013"/>
          </a:xfrm>
        </p:spPr>
        <p:txBody>
          <a:bodyPr/>
          <a:lstStyle>
            <a:lvl1pPr marL="342900" indent="-342900">
              <a:buClr>
                <a:srgbClr val="0099CC"/>
              </a:buClr>
              <a:buFont typeface="Wingdings" pitchFamily="2" charset="2"/>
              <a:buChar char="§"/>
              <a:defRPr lang="en-US" sz="2400" b="1" i="0" dirty="0" smtClean="0">
                <a:solidFill>
                  <a:srgbClr val="0F5494"/>
                </a:solidFill>
                <a:latin typeface="+mn-lt"/>
                <a:ea typeface="+mn-ea"/>
                <a:cs typeface="+mn-cs"/>
              </a:defRPr>
            </a:lvl1pPr>
            <a:lvl2pPr>
              <a:defRPr lang="en-US" sz="2400" b="0" dirty="0" smtClean="0">
                <a:solidFill>
                  <a:srgbClr val="0F5494"/>
                </a:solidFill>
                <a:latin typeface="+mn-lt"/>
              </a:defRPr>
            </a:lvl2pPr>
            <a:lvl3pPr marL="990600" indent="-269875">
              <a:defRPr sz="2000"/>
            </a:lvl3pPr>
            <a:lvl4pPr marL="1258888" indent="-268288">
              <a:buFont typeface="Arial" pitchFamily="34" charset="0"/>
              <a:buChar char="•"/>
              <a:defRPr lang="en-US" sz="2000" dirty="0" smtClean="0">
                <a:solidFill>
                  <a:srgbClr val="0099CC"/>
                </a:solidFill>
                <a:latin typeface="+mn-lt"/>
              </a:defRPr>
            </a:lvl4pPr>
            <a:lvl5pPr>
              <a:defRPr lang="en-GB" sz="2000" dirty="0" smtClean="0">
                <a:solidFill>
                  <a:srgbClr val="0099CC"/>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a:xfrm>
            <a:off x="6553200" y="6245225"/>
            <a:ext cx="2133600" cy="476250"/>
          </a:xfrm>
          <a:prstGeom prst="rect">
            <a:avLst/>
          </a:prstGeom>
        </p:spPr>
        <p:txBody>
          <a:bodyPr>
            <a:normAutofit/>
          </a:bodyPr>
          <a:lstStyle>
            <a:lvl1pPr>
              <a:defRPr/>
            </a:lvl1pPr>
          </a:lstStyle>
          <a:p>
            <a:pPr>
              <a:defRPr/>
            </a:pPr>
            <a:fld id="{3E00505D-B038-487F-B7AA-FDB31887E60F}" type="slidenum">
              <a:rPr lang="en-GB"/>
              <a:pPr>
                <a:defRPr/>
              </a:pPr>
              <a:t>‹#›</a:t>
            </a:fld>
            <a:endParaRPr lang="en-GB" dirty="0"/>
          </a:p>
        </p:txBody>
      </p:sp>
    </p:spTree>
    <p:extLst>
      <p:ext uri="{BB962C8B-B14F-4D97-AF65-F5344CB8AC3E}">
        <p14:creationId xmlns:p14="http://schemas.microsoft.com/office/powerpoint/2010/main" val="3926858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600"/>
            <a:ext cx="8496944" cy="572616"/>
          </a:xfrm>
        </p:spPr>
        <p:txBody>
          <a:bodyPr anchor="b">
            <a:normAutofit/>
          </a:bodyPr>
          <a:lstStyle>
            <a:lvl1pPr marL="536575" indent="-177800" algn="l">
              <a:buClr>
                <a:srgbClr val="0099CC"/>
              </a:buClr>
              <a:buFont typeface="Arial" pitchFamily="34" charset="0"/>
              <a:buChar char="•"/>
              <a:defRPr sz="2000" b="1"/>
            </a:lvl1pPr>
          </a:lstStyle>
          <a:p>
            <a:r>
              <a:rPr lang="en-US"/>
              <a:t>Click to edit Master title style</a:t>
            </a:r>
            <a:endParaRPr lang="en-GB" dirty="0"/>
          </a:p>
        </p:txBody>
      </p:sp>
      <p:sp>
        <p:nvSpPr>
          <p:cNvPr id="3" name="Picture Placeholder 2"/>
          <p:cNvSpPr>
            <a:spLocks noGrp="1"/>
          </p:cNvSpPr>
          <p:nvPr>
            <p:ph type="pic" idx="1"/>
          </p:nvPr>
        </p:nvSpPr>
        <p:spPr>
          <a:xfrm>
            <a:off x="323528" y="1268760"/>
            <a:ext cx="8496944" cy="345881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323528" y="5517232"/>
            <a:ext cx="8496944" cy="360040"/>
          </a:xfrm>
        </p:spPr>
        <p:txBody>
          <a:bodyPr/>
          <a:lstStyle>
            <a:lvl1pPr marL="360363"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normAutofit/>
          </a:bodyPr>
          <a:lstStyle>
            <a:lvl1pPr>
              <a:defRPr/>
            </a:lvl1pPr>
          </a:lstStyle>
          <a:p>
            <a:pPr>
              <a:defRPr/>
            </a:pPr>
            <a:fld id="{02C2F69D-14F3-4A0F-B087-8F6AED642E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40818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a:p>
        </p:txBody>
      </p:sp>
      <p:sp>
        <p:nvSpPr>
          <p:cNvPr id="7" name="Picture Placeholder 2"/>
          <p:cNvSpPr>
            <a:spLocks noGrp="1"/>
          </p:cNvSpPr>
          <p:nvPr>
            <p:ph type="pic" idx="1"/>
          </p:nvPr>
        </p:nvSpPr>
        <p:spPr>
          <a:xfrm>
            <a:off x="323528" y="2492896"/>
            <a:ext cx="8496944" cy="360283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Rectangle 6"/>
          <p:cNvSpPr>
            <a:spLocks noGrp="1" noChangeArrowheads="1"/>
          </p:cNvSpPr>
          <p:nvPr>
            <p:ph type="sldNum" sz="quarter" idx="10"/>
          </p:nvPr>
        </p:nvSpPr>
        <p:spPr/>
        <p:txBody>
          <a:bodyPr>
            <a:normAutofit/>
          </a:bodyPr>
          <a:lstStyle>
            <a:lvl1pPr>
              <a:defRPr/>
            </a:lvl1pPr>
          </a:lstStyle>
          <a:p>
            <a:pPr>
              <a:defRPr/>
            </a:pPr>
            <a:fld id="{5AAEF58C-8EDE-41A7-A9D1-70E666283B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52953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a:p>
        </p:txBody>
      </p:sp>
      <p:sp>
        <p:nvSpPr>
          <p:cNvPr id="5" name="Text Placeholder 4"/>
          <p:cNvSpPr>
            <a:spLocks noGrp="1"/>
          </p:cNvSpPr>
          <p:nvPr>
            <p:ph type="body" sz="quarter" idx="11"/>
          </p:nvPr>
        </p:nvSpPr>
        <p:spPr>
          <a:xfrm>
            <a:off x="395537" y="2420939"/>
            <a:ext cx="8208912" cy="3672358"/>
          </a:xfrm>
        </p:spPr>
        <p:txBody>
          <a:bodyPr/>
          <a:lstStyle>
            <a:lvl1pPr>
              <a:defRPr>
                <a:latin typeface="+mn-lt"/>
              </a:defRPr>
            </a:lvl1pPr>
            <a:lvl2pPr>
              <a:defRPr>
                <a:latin typeface="+mn-lt"/>
              </a:defRPr>
            </a:lvl2pPr>
            <a:lvl3pPr marL="990600" indent="-269875">
              <a:defRPr sz="2000">
                <a:latin typeface="+mn-lt"/>
              </a:defRPr>
            </a:lvl3pPr>
            <a:lvl4pPr marL="1258888" indent="-268288">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6"/>
          <p:cNvSpPr>
            <a:spLocks noGrp="1" noChangeArrowheads="1"/>
          </p:cNvSpPr>
          <p:nvPr>
            <p:ph type="sldNum" sz="quarter" idx="12"/>
          </p:nvPr>
        </p:nvSpPr>
        <p:spPr/>
        <p:txBody>
          <a:bodyPr>
            <a:normAutofit/>
          </a:bodyPr>
          <a:lstStyle>
            <a:lvl1pPr>
              <a:defRPr/>
            </a:lvl1pPr>
          </a:lstStyle>
          <a:p>
            <a:pPr>
              <a:defRPr/>
            </a:pPr>
            <a:fld id="{00F40A4B-CF5B-4F69-831F-1747644770F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3178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Click to edit Master title style</a:t>
            </a:r>
            <a:endParaRPr lang="en-GB" noProof="0" dirty="0"/>
          </a:p>
        </p:txBody>
      </p:sp>
      <p:sp>
        <p:nvSpPr>
          <p:cNvPr id="5" name="Text Placeholder 4"/>
          <p:cNvSpPr>
            <a:spLocks noGrp="1"/>
          </p:cNvSpPr>
          <p:nvPr>
            <p:ph type="body" sz="quarter" idx="11"/>
          </p:nvPr>
        </p:nvSpPr>
        <p:spPr>
          <a:xfrm>
            <a:off x="468313" y="2420939"/>
            <a:ext cx="3599631" cy="3672358"/>
          </a:xfrm>
        </p:spPr>
        <p:txBody>
          <a:bodyPr/>
          <a:lstStyle>
            <a:lvl1pPr>
              <a:defRPr>
                <a:latin typeface="+mn-lt"/>
              </a:defRPr>
            </a:lvl1pPr>
            <a:lvl2pPr>
              <a:defRPr>
                <a:latin typeface="+mn-lt"/>
              </a:defRPr>
            </a:lvl2pPr>
            <a:lvl3pPr marL="990600" indent="-269875">
              <a:tabLst/>
              <a:defRPr sz="2000">
                <a:latin typeface="+mn-lt"/>
              </a:defRPr>
            </a:lvl3pPr>
            <a:lvl4pPr marL="1600200" indent="-228600">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Text Placeholder 4"/>
          <p:cNvSpPr>
            <a:spLocks noGrp="1"/>
          </p:cNvSpPr>
          <p:nvPr>
            <p:ph type="body" sz="quarter" idx="12"/>
          </p:nvPr>
        </p:nvSpPr>
        <p:spPr>
          <a:xfrm>
            <a:off x="4355976" y="2420888"/>
            <a:ext cx="4247703" cy="3672408"/>
          </a:xfrm>
        </p:spPr>
        <p:txBody>
          <a:bodyPr/>
          <a:lstStyle>
            <a:lvl1pPr>
              <a:defRPr>
                <a:latin typeface="+mn-lt"/>
              </a:defRPr>
            </a:lvl1pPr>
            <a:lvl2pPr>
              <a:defRPr>
                <a:latin typeface="+mn-lt"/>
              </a:defRPr>
            </a:lvl2pPr>
            <a:lvl3pPr marL="990600" indent="-269875">
              <a:defRPr lang="en-GB" sz="2000" noProof="0" dirty="0" smtClean="0">
                <a:solidFill>
                  <a:srgbClr val="0F5494"/>
                </a:solidFill>
                <a:latin typeface="+mn-lt"/>
              </a:defRPr>
            </a:lvl3pPr>
            <a:lvl4pPr marL="1600200" indent="-228600">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Rectangle 6"/>
          <p:cNvSpPr>
            <a:spLocks noGrp="1" noChangeArrowheads="1"/>
          </p:cNvSpPr>
          <p:nvPr>
            <p:ph type="sldNum" sz="quarter" idx="13"/>
          </p:nvPr>
        </p:nvSpPr>
        <p:spPr/>
        <p:txBody>
          <a:bodyPr>
            <a:normAutofit/>
          </a:bodyPr>
          <a:lstStyle>
            <a:lvl1pPr>
              <a:defRPr/>
            </a:lvl1pPr>
          </a:lstStyle>
          <a:p>
            <a:pPr>
              <a:defRPr/>
            </a:pPr>
            <a:fld id="{771438E7-12F0-46C3-9FFF-235023F7C8F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79593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lIns="91424" tIns="45712" rIns="91424" bIns="45712" anchor="ctr"/>
          <a:lstStyle/>
          <a:p>
            <a:pPr algn="ctr" defTabSz="455613">
              <a:defRPr/>
            </a:pPr>
            <a:endParaRPr lang="fr-FR" sz="1800">
              <a:solidFill>
                <a:srgbClr val="FFFFFF"/>
              </a:solidFill>
              <a:latin typeface="Verdana" charset="0"/>
              <a:ea typeface="ＭＳ Ｐゴシック"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140200" y="6497638"/>
            <a:ext cx="611188" cy="360362"/>
          </a:xfrm>
          <a:prstGeom prst="rect">
            <a:avLst/>
          </a:prstGeom>
          <a:solidFill>
            <a:srgbClr val="00BEFF"/>
          </a:solidFill>
          <a:ln w="9525">
            <a:solidFill>
              <a:srgbClr val="00BEFF"/>
            </a:solidFill>
            <a:miter lim="800000"/>
            <a:headEnd/>
            <a:tailEnd/>
          </a:ln>
          <a:effectLst>
            <a:outerShdw blurRad="63500" dist="23000" dir="5400000" rotWithShape="0">
              <a:srgbClr val="000000">
                <a:alpha val="34998"/>
              </a:srgbClr>
            </a:outerShdw>
          </a:effectLst>
        </p:spPr>
        <p:txBody>
          <a:bodyPr lIns="0" tIns="35993" rIns="53991" bIns="45712"/>
          <a:lstStyle/>
          <a:p>
            <a:pPr defTabSz="455613">
              <a:defRPr/>
            </a:pPr>
            <a:r>
              <a:rPr lang="en-IE" sz="600" i="1">
                <a:solidFill>
                  <a:srgbClr val="FFFFFF"/>
                </a:solidFill>
                <a:latin typeface="Verdana" charset="0"/>
                <a:ea typeface="ＭＳ Ｐゴシック" charset="0"/>
              </a:rPr>
              <a:t> Research and</a:t>
            </a:r>
          </a:p>
          <a:p>
            <a:pPr defTabSz="455613">
              <a:defRPr/>
            </a:pPr>
            <a:r>
              <a:rPr lang="en-IE" sz="600" i="1">
                <a:solidFill>
                  <a:srgbClr val="FFFFFF"/>
                </a:solidFill>
                <a:latin typeface="Verdana" charset="0"/>
                <a:ea typeface="ＭＳ Ｐゴシック" charset="0"/>
              </a:rPr>
              <a:t> Innovation</a:t>
            </a:r>
            <a:endParaRPr lang="en-GB" sz="600" i="1">
              <a:solidFill>
                <a:srgbClr val="FFFFFF"/>
              </a:solidFill>
              <a:latin typeface="Verdana" charset="0"/>
              <a:ea typeface="ＭＳ Ｐゴシック" charset="0"/>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lstStyle>
            <a:lvl1pPr defTabSz="912813" eaLnBrk="0" hangingPunct="0">
              <a:defRPr>
                <a:solidFill>
                  <a:schemeClr val="tx1"/>
                </a:solidFill>
                <a:latin typeface="Verdana" pitchFamily="34" charset="0"/>
                <a:ea typeface="MS PGothic" pitchFamily="34" charset="-128"/>
              </a:defRPr>
            </a:lvl1pPr>
            <a:lvl2pPr marL="742950" indent="-285750" defTabSz="912813" eaLnBrk="0" hangingPunct="0">
              <a:defRPr>
                <a:solidFill>
                  <a:schemeClr val="tx1"/>
                </a:solidFill>
                <a:latin typeface="Verdana" pitchFamily="34" charset="0"/>
                <a:ea typeface="MS PGothic" pitchFamily="34" charset="-128"/>
              </a:defRPr>
            </a:lvl2pPr>
            <a:lvl3pPr marL="1143000" indent="-228600" defTabSz="912813" eaLnBrk="0" hangingPunct="0">
              <a:defRPr>
                <a:solidFill>
                  <a:schemeClr val="tx1"/>
                </a:solidFill>
                <a:latin typeface="Verdana" pitchFamily="34" charset="0"/>
                <a:ea typeface="MS PGothic" pitchFamily="34" charset="-128"/>
              </a:defRPr>
            </a:lvl3pPr>
            <a:lvl4pPr marL="1600200" indent="-228600" defTabSz="912813" eaLnBrk="0" hangingPunct="0">
              <a:defRPr>
                <a:solidFill>
                  <a:schemeClr val="tx1"/>
                </a:solidFill>
                <a:latin typeface="Verdana" pitchFamily="34" charset="0"/>
                <a:ea typeface="MS PGothic" pitchFamily="34" charset="-128"/>
              </a:defRPr>
            </a:lvl4pPr>
            <a:lvl5pPr marL="2057400" indent="-228600" defTabSz="912813" eaLnBrk="0" hangingPunct="0">
              <a:defRPr>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defRPr/>
            </a:pPr>
            <a:endParaRPr lang="fr-FR" altLang="en-US" sz="7600" b="1" smtClean="0">
              <a:solidFill>
                <a:srgbClr val="FFD624"/>
              </a:solidFill>
              <a:cs typeface="MS PGothic" charset="0"/>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defTabSz="909638" fontAlgn="auto">
              <a:spcBef>
                <a:spcPts val="0"/>
              </a:spcBef>
              <a:spcAft>
                <a:spcPts val="0"/>
              </a:spcAft>
              <a:defRPr sz="1200" b="1">
                <a:solidFill>
                  <a:srgbClr val="FFFFFF"/>
                </a:solidFill>
                <a:latin typeface="Verdana" pitchFamily="34" charset="0"/>
              </a:defRPr>
            </a:lvl1pPr>
          </a:lstStyle>
          <a:p>
            <a:pPr>
              <a:defRPr/>
            </a:pPr>
            <a:endParaRPr lang="en-GB"/>
          </a:p>
        </p:txBody>
      </p:sp>
      <p:sp>
        <p:nvSpPr>
          <p:cNvPr id="9" name="Rectangle 7"/>
          <p:cNvSpPr>
            <a:spLocks noGrp="1" noChangeArrowheads="1"/>
          </p:cNvSpPr>
          <p:nvPr>
            <p:ph type="ftr" sz="quarter" idx="11"/>
          </p:nvPr>
        </p:nvSpPr>
        <p:spPr/>
        <p:txBody>
          <a:bodyPr/>
          <a:lstStyle>
            <a:lvl1pPr defTabSz="909638" fontAlgn="auto">
              <a:spcBef>
                <a:spcPts val="0"/>
              </a:spcBef>
              <a:spcAft>
                <a:spcPts val="0"/>
              </a:spcAft>
              <a:defRPr>
                <a:solidFill>
                  <a:srgbClr val="FFFFFF"/>
                </a:solidFill>
                <a:latin typeface="Verdana" pitchFamily="34" charset="0"/>
              </a:defRPr>
            </a:lvl1pPr>
          </a:lstStyle>
          <a:p>
            <a:pPr>
              <a:defRPr/>
            </a:pPr>
            <a:endParaRPr lang="en-GB"/>
          </a:p>
        </p:txBody>
      </p:sp>
      <p:sp>
        <p:nvSpPr>
          <p:cNvPr id="10" name="Rectangle 8"/>
          <p:cNvSpPr>
            <a:spLocks noGrp="1" noChangeArrowheads="1"/>
          </p:cNvSpPr>
          <p:nvPr>
            <p:ph type="sldNum" sz="quarter" idx="12"/>
          </p:nvPr>
        </p:nvSpPr>
        <p:spPr/>
        <p:txBody>
          <a:bodyPr/>
          <a:lstStyle>
            <a:lvl1pPr>
              <a:defRPr smtClean="0">
                <a:solidFill>
                  <a:srgbClr val="FFFFFF"/>
                </a:solidFill>
                <a:latin typeface="Verdana" charset="0"/>
              </a:defRPr>
            </a:lvl1pPr>
          </a:lstStyle>
          <a:p>
            <a:pPr>
              <a:defRPr/>
            </a:pPr>
            <a:fld id="{6B05FFF6-7432-104F-9D24-5664E755CE74}" type="slidenum">
              <a:rPr lang="en-GB"/>
              <a:pPr>
                <a:defRPr/>
              </a:pPr>
              <a:t>‹#›</a:t>
            </a:fld>
            <a:endParaRPr lang="en-GB"/>
          </a:p>
        </p:txBody>
      </p:sp>
    </p:spTree>
    <p:extLst>
      <p:ext uri="{BB962C8B-B14F-4D97-AF65-F5344CB8AC3E}">
        <p14:creationId xmlns:p14="http://schemas.microsoft.com/office/powerpoint/2010/main" val="172585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defTabSz="914400">
              <a:defRPr smtClean="0"/>
            </a:lvl1pPr>
          </a:lstStyle>
          <a:p>
            <a:pPr>
              <a:defRPr/>
            </a:pPr>
            <a:fld id="{460F55D9-1246-D840-AFDD-38BDDC3E88AC}" type="slidenum">
              <a:rPr lang="en-GB"/>
              <a:pPr>
                <a:defRPr/>
              </a:pPr>
              <a:t>‹#›</a:t>
            </a:fld>
            <a:endParaRPr lang="en-GB"/>
          </a:p>
        </p:txBody>
      </p:sp>
    </p:spTree>
    <p:extLst>
      <p:ext uri="{BB962C8B-B14F-4D97-AF65-F5344CB8AC3E}">
        <p14:creationId xmlns:p14="http://schemas.microsoft.com/office/powerpoint/2010/main" val="1981831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defTabSz="914400">
              <a:defRPr smtClean="0"/>
            </a:lvl1pPr>
          </a:lstStyle>
          <a:p>
            <a:pPr>
              <a:defRPr/>
            </a:pPr>
            <a:fld id="{04CF7F22-E6AE-C746-AD01-D431049A8F08}" type="slidenum">
              <a:rPr lang="en-GB"/>
              <a:pPr>
                <a:defRPr/>
              </a:pPr>
              <a:t>‹#›</a:t>
            </a:fld>
            <a:endParaRPr lang="en-GB"/>
          </a:p>
        </p:txBody>
      </p:sp>
    </p:spTree>
    <p:extLst>
      <p:ext uri="{BB962C8B-B14F-4D97-AF65-F5344CB8AC3E}">
        <p14:creationId xmlns:p14="http://schemas.microsoft.com/office/powerpoint/2010/main" val="1928622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6" name="Rectangle 12"/>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7" name="Rectangle 13"/>
          <p:cNvSpPr>
            <a:spLocks noGrp="1" noChangeArrowheads="1"/>
          </p:cNvSpPr>
          <p:nvPr>
            <p:ph type="sldNum" sz="quarter" idx="12"/>
          </p:nvPr>
        </p:nvSpPr>
        <p:spPr/>
        <p:txBody>
          <a:bodyPr/>
          <a:lstStyle>
            <a:lvl1pPr defTabSz="914400">
              <a:defRPr smtClean="0"/>
            </a:lvl1pPr>
          </a:lstStyle>
          <a:p>
            <a:pPr>
              <a:defRPr/>
            </a:pPr>
            <a:fld id="{2324BBBC-ED0A-B641-9605-B5EC3EC52572}" type="slidenum">
              <a:rPr lang="en-GB"/>
              <a:pPr>
                <a:defRPr/>
              </a:pPr>
              <a:t>‹#›</a:t>
            </a:fld>
            <a:endParaRPr lang="en-GB"/>
          </a:p>
        </p:txBody>
      </p:sp>
    </p:spTree>
    <p:extLst>
      <p:ext uri="{BB962C8B-B14F-4D97-AF65-F5344CB8AC3E}">
        <p14:creationId xmlns:p14="http://schemas.microsoft.com/office/powerpoint/2010/main" val="4080995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defTabSz="914400">
              <a:defRPr smtClean="0"/>
            </a:lvl1pPr>
          </a:lstStyle>
          <a:p>
            <a:pPr>
              <a:defRPr/>
            </a:pPr>
            <a:fld id="{57B2C40D-9056-3749-9B97-D98F1CB794D6}" type="slidenum">
              <a:rPr lang="en-GB"/>
              <a:pPr>
                <a:defRPr/>
              </a:pPr>
              <a:t>‹#›</a:t>
            </a:fld>
            <a:endParaRPr lang="en-GB"/>
          </a:p>
        </p:txBody>
      </p:sp>
    </p:spTree>
    <p:extLst>
      <p:ext uri="{BB962C8B-B14F-4D97-AF65-F5344CB8AC3E}">
        <p14:creationId xmlns:p14="http://schemas.microsoft.com/office/powerpoint/2010/main" val="1834308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defTabSz="914400">
              <a:defRPr smtClean="0"/>
            </a:lvl1pPr>
          </a:lstStyle>
          <a:p>
            <a:pPr>
              <a:defRPr/>
            </a:pPr>
            <a:fld id="{10675AE2-9997-D24A-9F26-0DBCA31F96D9}" type="slidenum">
              <a:rPr lang="en-GB"/>
              <a:pPr>
                <a:defRPr/>
              </a:pPr>
              <a:t>‹#›</a:t>
            </a:fld>
            <a:endParaRPr lang="en-GB"/>
          </a:p>
        </p:txBody>
      </p:sp>
    </p:spTree>
    <p:extLst>
      <p:ext uri="{BB962C8B-B14F-4D97-AF65-F5344CB8AC3E}">
        <p14:creationId xmlns:p14="http://schemas.microsoft.com/office/powerpoint/2010/main" val="213752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600"/>
            <a:ext cx="8496944" cy="572616"/>
          </a:xfrm>
        </p:spPr>
        <p:txBody>
          <a:bodyPr anchor="b">
            <a:normAutofit/>
          </a:bodyPr>
          <a:lstStyle>
            <a:lvl1pPr marL="536575" indent="-177800" algn="l">
              <a:buClr>
                <a:srgbClr val="0099CC"/>
              </a:buClr>
              <a:buFont typeface="Arial" pitchFamily="34" charset="0"/>
              <a:buChar char="•"/>
              <a:defRPr sz="2000" b="1"/>
            </a:lvl1pPr>
          </a:lstStyle>
          <a:p>
            <a:r>
              <a:rPr lang="en-US"/>
              <a:t>Click to edit Master title style</a:t>
            </a:r>
            <a:endParaRPr lang="en-GB" dirty="0"/>
          </a:p>
        </p:txBody>
      </p:sp>
      <p:sp>
        <p:nvSpPr>
          <p:cNvPr id="3" name="Picture Placeholder 2"/>
          <p:cNvSpPr>
            <a:spLocks noGrp="1"/>
          </p:cNvSpPr>
          <p:nvPr>
            <p:ph type="pic" idx="1"/>
          </p:nvPr>
        </p:nvSpPr>
        <p:spPr>
          <a:xfrm>
            <a:off x="323528" y="1268760"/>
            <a:ext cx="8496944" cy="3458814"/>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323528" y="5517232"/>
            <a:ext cx="8496944" cy="360040"/>
          </a:xfrm>
        </p:spPr>
        <p:txBody>
          <a:bodyPr/>
          <a:lstStyle>
            <a:lvl1pPr marL="360363"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6245225"/>
            <a:ext cx="2133600" cy="476250"/>
          </a:xfrm>
          <a:prstGeom prst="rect">
            <a:avLst/>
          </a:prstGeom>
        </p:spPr>
        <p:txBody>
          <a:bodyPr>
            <a:normAutofit/>
          </a:bodyPr>
          <a:lstStyle>
            <a:lvl1pPr>
              <a:defRPr/>
            </a:lvl1pPr>
          </a:lstStyle>
          <a:p>
            <a:pPr>
              <a:defRPr/>
            </a:pPr>
            <a:fld id="{C2B1CD06-A7D2-4A75-BC64-524DBABDBB4A}" type="slidenum">
              <a:rPr lang="en-GB"/>
              <a:pPr>
                <a:defRPr/>
              </a:pPr>
              <a:t>‹#›</a:t>
            </a:fld>
            <a:endParaRPr lang="en-GB" dirty="0"/>
          </a:p>
        </p:txBody>
      </p:sp>
    </p:spTree>
    <p:extLst>
      <p:ext uri="{BB962C8B-B14F-4D97-AF65-F5344CB8AC3E}">
        <p14:creationId xmlns:p14="http://schemas.microsoft.com/office/powerpoint/2010/main" val="2635275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defTabSz="914400">
              <a:defRPr smtClean="0"/>
            </a:lvl1pPr>
          </a:lstStyle>
          <a:p>
            <a:pPr>
              <a:defRPr/>
            </a:pPr>
            <a:fld id="{8D4F9E1D-3BA6-B34C-B87C-2882DC304DA7}" type="slidenum">
              <a:rPr lang="en-GB"/>
              <a:pPr>
                <a:defRPr/>
              </a:pPr>
              <a:t>‹#›</a:t>
            </a:fld>
            <a:endParaRPr lang="en-GB"/>
          </a:p>
        </p:txBody>
      </p:sp>
    </p:spTree>
    <p:extLst>
      <p:ext uri="{BB962C8B-B14F-4D97-AF65-F5344CB8AC3E}">
        <p14:creationId xmlns:p14="http://schemas.microsoft.com/office/powerpoint/2010/main" val="82074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6" name="Rectangle 12"/>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7" name="Rectangle 13"/>
          <p:cNvSpPr>
            <a:spLocks noGrp="1" noChangeArrowheads="1"/>
          </p:cNvSpPr>
          <p:nvPr>
            <p:ph type="sldNum" sz="quarter" idx="12"/>
          </p:nvPr>
        </p:nvSpPr>
        <p:spPr/>
        <p:txBody>
          <a:bodyPr/>
          <a:lstStyle>
            <a:lvl1pPr defTabSz="914400">
              <a:defRPr smtClean="0"/>
            </a:lvl1pPr>
          </a:lstStyle>
          <a:p>
            <a:pPr>
              <a:defRPr/>
            </a:pPr>
            <a:fld id="{D230886B-248E-E544-AD8C-C02FC4B9F0BF}" type="slidenum">
              <a:rPr lang="en-GB"/>
              <a:pPr>
                <a:defRPr/>
              </a:pPr>
              <a:t>‹#›</a:t>
            </a:fld>
            <a:endParaRPr lang="en-GB"/>
          </a:p>
        </p:txBody>
      </p:sp>
    </p:spTree>
    <p:extLst>
      <p:ext uri="{BB962C8B-B14F-4D97-AF65-F5344CB8AC3E}">
        <p14:creationId xmlns:p14="http://schemas.microsoft.com/office/powerpoint/2010/main" val="740869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6" name="Rectangle 12"/>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7" name="Rectangle 13"/>
          <p:cNvSpPr>
            <a:spLocks noGrp="1" noChangeArrowheads="1"/>
          </p:cNvSpPr>
          <p:nvPr>
            <p:ph type="sldNum" sz="quarter" idx="12"/>
          </p:nvPr>
        </p:nvSpPr>
        <p:spPr/>
        <p:txBody>
          <a:bodyPr/>
          <a:lstStyle>
            <a:lvl1pPr defTabSz="914400">
              <a:defRPr smtClean="0"/>
            </a:lvl1pPr>
          </a:lstStyle>
          <a:p>
            <a:pPr>
              <a:defRPr/>
            </a:pPr>
            <a:fld id="{5F0C88E6-51FB-1640-8FF6-B96E0F5270C2}" type="slidenum">
              <a:rPr lang="en-GB"/>
              <a:pPr>
                <a:defRPr/>
              </a:pPr>
              <a:t>‹#›</a:t>
            </a:fld>
            <a:endParaRPr lang="en-GB"/>
          </a:p>
        </p:txBody>
      </p:sp>
    </p:spTree>
    <p:extLst>
      <p:ext uri="{BB962C8B-B14F-4D97-AF65-F5344CB8AC3E}">
        <p14:creationId xmlns:p14="http://schemas.microsoft.com/office/powerpoint/2010/main" val="923400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defTabSz="914400">
              <a:defRPr smtClean="0"/>
            </a:lvl1pPr>
          </a:lstStyle>
          <a:p>
            <a:pPr>
              <a:defRPr/>
            </a:pPr>
            <a:fld id="{87966199-A6E0-184D-9B8B-E0F99D810563}" type="slidenum">
              <a:rPr lang="en-GB"/>
              <a:pPr>
                <a:defRPr/>
              </a:pPr>
              <a:t>‹#›</a:t>
            </a:fld>
            <a:endParaRPr lang="en-GB"/>
          </a:p>
        </p:txBody>
      </p:sp>
    </p:spTree>
    <p:extLst>
      <p:ext uri="{BB962C8B-B14F-4D97-AF65-F5344CB8AC3E}">
        <p14:creationId xmlns:p14="http://schemas.microsoft.com/office/powerpoint/2010/main" val="3656390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1"/>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defTabSz="914400">
              <a:defRPr smtClean="0"/>
            </a:lvl1pPr>
          </a:lstStyle>
          <a:p>
            <a:pPr>
              <a:defRPr/>
            </a:pPr>
            <a:fld id="{D4E8E020-6F7D-B64B-AC45-F9C7CA71B9FD}" type="slidenum">
              <a:rPr lang="en-GB"/>
              <a:pPr>
                <a:defRPr/>
              </a:pPr>
              <a:t>‹#›</a:t>
            </a:fld>
            <a:endParaRPr lang="en-GB"/>
          </a:p>
        </p:txBody>
      </p:sp>
    </p:spTree>
    <p:extLst>
      <p:ext uri="{BB962C8B-B14F-4D97-AF65-F5344CB8AC3E}">
        <p14:creationId xmlns:p14="http://schemas.microsoft.com/office/powerpoint/2010/main" val="2544456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6"/>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6" name="Rectangle 12"/>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7" name="Rectangle 13"/>
          <p:cNvSpPr>
            <a:spLocks noGrp="1" noChangeArrowheads="1"/>
          </p:cNvSpPr>
          <p:nvPr>
            <p:ph type="sldNum" sz="quarter" idx="12"/>
          </p:nvPr>
        </p:nvSpPr>
        <p:spPr/>
        <p:txBody>
          <a:bodyPr/>
          <a:lstStyle>
            <a:lvl1pPr defTabSz="914400">
              <a:defRPr smtClean="0"/>
            </a:lvl1pPr>
          </a:lstStyle>
          <a:p>
            <a:pPr>
              <a:defRPr/>
            </a:pPr>
            <a:fld id="{0CB58099-E2E4-B243-A03F-A86A6D57E70E}" type="slidenum">
              <a:rPr lang="en-GB"/>
              <a:pPr>
                <a:defRPr/>
              </a:pPr>
              <a:t>‹#›</a:t>
            </a:fld>
            <a:endParaRPr lang="en-GB"/>
          </a:p>
        </p:txBody>
      </p:sp>
    </p:spTree>
    <p:extLst>
      <p:ext uri="{BB962C8B-B14F-4D97-AF65-F5344CB8AC3E}">
        <p14:creationId xmlns:p14="http://schemas.microsoft.com/office/powerpoint/2010/main" val="1938271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6"/>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defTabSz="914400">
              <a:defRPr smtClean="0"/>
            </a:lvl1pPr>
          </a:lstStyle>
          <a:p>
            <a:pPr>
              <a:defRPr/>
            </a:pPr>
            <a:fld id="{555C5698-D245-1A4D-B660-43ADAF25788A}" type="slidenum">
              <a:rPr lang="en-GB"/>
              <a:pPr>
                <a:defRPr/>
              </a:pPr>
              <a:t>‹#›</a:t>
            </a:fld>
            <a:endParaRPr lang="en-GB"/>
          </a:p>
        </p:txBody>
      </p:sp>
    </p:spTree>
    <p:extLst>
      <p:ext uri="{BB962C8B-B14F-4D97-AF65-F5344CB8AC3E}">
        <p14:creationId xmlns:p14="http://schemas.microsoft.com/office/powerpoint/2010/main" val="20453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a:p>
        </p:txBody>
      </p:sp>
      <p:sp>
        <p:nvSpPr>
          <p:cNvPr id="7" name="Picture Placeholder 2"/>
          <p:cNvSpPr>
            <a:spLocks noGrp="1"/>
          </p:cNvSpPr>
          <p:nvPr>
            <p:ph type="pic" idx="1"/>
          </p:nvPr>
        </p:nvSpPr>
        <p:spPr>
          <a:xfrm>
            <a:off x="323528" y="2492896"/>
            <a:ext cx="8496944" cy="360283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normAutofit/>
          </a:bodyPr>
          <a:lstStyle>
            <a:lvl1pPr>
              <a:defRPr/>
            </a:lvl1pPr>
          </a:lstStyle>
          <a:p>
            <a:pPr>
              <a:defRPr/>
            </a:pPr>
            <a:fld id="{E205CF40-9A06-4806-9EB9-ED392E974E1D}" type="slidenum">
              <a:rPr lang="en-GB"/>
              <a:pPr>
                <a:defRPr/>
              </a:pPr>
              <a:t>‹#›</a:t>
            </a:fld>
            <a:endParaRPr lang="en-GB" dirty="0"/>
          </a:p>
        </p:txBody>
      </p:sp>
    </p:spTree>
    <p:extLst>
      <p:ext uri="{BB962C8B-B14F-4D97-AF65-F5344CB8AC3E}">
        <p14:creationId xmlns:p14="http://schemas.microsoft.com/office/powerpoint/2010/main" val="349111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GB"/>
          </a:p>
        </p:txBody>
      </p:sp>
      <p:sp>
        <p:nvSpPr>
          <p:cNvPr id="5" name="Text Placeholder 4"/>
          <p:cNvSpPr>
            <a:spLocks noGrp="1"/>
          </p:cNvSpPr>
          <p:nvPr>
            <p:ph type="body" sz="quarter" idx="11"/>
          </p:nvPr>
        </p:nvSpPr>
        <p:spPr>
          <a:xfrm>
            <a:off x="395537" y="2420939"/>
            <a:ext cx="8208912" cy="3672358"/>
          </a:xfrm>
        </p:spPr>
        <p:txBody>
          <a:bodyPr/>
          <a:lstStyle>
            <a:lvl1pPr>
              <a:defRPr>
                <a:latin typeface="+mn-lt"/>
              </a:defRPr>
            </a:lvl1pPr>
            <a:lvl2pPr>
              <a:defRPr>
                <a:latin typeface="+mn-lt"/>
              </a:defRPr>
            </a:lvl2pPr>
            <a:lvl3pPr marL="990600" indent="-269875">
              <a:defRPr sz="2000">
                <a:latin typeface="+mn-lt"/>
              </a:defRPr>
            </a:lvl3pPr>
            <a:lvl4pPr marL="1258888" indent="-268288">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normAutofit/>
          </a:bodyPr>
          <a:lstStyle>
            <a:lvl1pPr>
              <a:defRPr/>
            </a:lvl1pPr>
          </a:lstStyle>
          <a:p>
            <a:pPr>
              <a:defRPr/>
            </a:pPr>
            <a:fld id="{7A9C55CC-0F47-4C07-A4E3-D1DD7FD97255}" type="slidenum">
              <a:rPr lang="en-GB"/>
              <a:pPr>
                <a:defRPr/>
              </a:pPr>
              <a:t>‹#›</a:t>
            </a:fld>
            <a:endParaRPr lang="en-GB" dirty="0"/>
          </a:p>
        </p:txBody>
      </p:sp>
    </p:spTree>
    <p:extLst>
      <p:ext uri="{BB962C8B-B14F-4D97-AF65-F5344CB8AC3E}">
        <p14:creationId xmlns:p14="http://schemas.microsoft.com/office/powerpoint/2010/main" val="252875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Click to edit Master title style</a:t>
            </a:r>
            <a:endParaRPr lang="en-GB" noProof="0" dirty="0"/>
          </a:p>
        </p:txBody>
      </p:sp>
      <p:sp>
        <p:nvSpPr>
          <p:cNvPr id="5" name="Text Placeholder 4"/>
          <p:cNvSpPr>
            <a:spLocks noGrp="1"/>
          </p:cNvSpPr>
          <p:nvPr>
            <p:ph type="body" sz="quarter" idx="11"/>
          </p:nvPr>
        </p:nvSpPr>
        <p:spPr>
          <a:xfrm>
            <a:off x="468313" y="2420939"/>
            <a:ext cx="3599631" cy="3672358"/>
          </a:xfrm>
        </p:spPr>
        <p:txBody>
          <a:bodyPr/>
          <a:lstStyle>
            <a:lvl1pPr>
              <a:defRPr>
                <a:latin typeface="+mn-lt"/>
              </a:defRPr>
            </a:lvl1pPr>
            <a:lvl2pPr>
              <a:defRPr>
                <a:latin typeface="+mn-lt"/>
              </a:defRPr>
            </a:lvl2pPr>
            <a:lvl3pPr marL="990600" indent="-269875">
              <a:tabLst/>
              <a:defRPr sz="2000">
                <a:latin typeface="+mn-lt"/>
              </a:defRPr>
            </a:lvl3pPr>
            <a:lvl4pPr marL="1600200" indent="-228600">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Text Placeholder 4"/>
          <p:cNvSpPr>
            <a:spLocks noGrp="1"/>
          </p:cNvSpPr>
          <p:nvPr>
            <p:ph type="body" sz="quarter" idx="12"/>
          </p:nvPr>
        </p:nvSpPr>
        <p:spPr>
          <a:xfrm>
            <a:off x="4355976" y="2420888"/>
            <a:ext cx="4247703" cy="3672408"/>
          </a:xfrm>
        </p:spPr>
        <p:txBody>
          <a:bodyPr/>
          <a:lstStyle>
            <a:lvl1pPr>
              <a:defRPr>
                <a:latin typeface="+mn-lt"/>
              </a:defRPr>
            </a:lvl1pPr>
            <a:lvl2pPr>
              <a:defRPr>
                <a:latin typeface="+mn-lt"/>
              </a:defRPr>
            </a:lvl2pPr>
            <a:lvl3pPr marL="990600" indent="-269875">
              <a:defRPr lang="en-GB" sz="2000" noProof="0" dirty="0" smtClean="0">
                <a:solidFill>
                  <a:srgbClr val="0F5494"/>
                </a:solidFill>
                <a:latin typeface="+mn-lt"/>
              </a:defRPr>
            </a:lvl3pPr>
            <a:lvl4pPr marL="1600200" indent="-228600">
              <a:buFont typeface="Arial" pitchFamily="34" charset="0"/>
              <a:buChar char="•"/>
              <a:defRPr>
                <a:solidFill>
                  <a:srgbClr val="0099CC"/>
                </a:solidFill>
                <a:latin typeface="+mn-lt"/>
              </a:defRPr>
            </a:lvl4pPr>
            <a:lvl5pPr>
              <a:defRPr>
                <a:solidFill>
                  <a:srgbClr val="0099CC"/>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Rectangle 6"/>
          <p:cNvSpPr>
            <a:spLocks noGrp="1" noChangeArrowheads="1"/>
          </p:cNvSpPr>
          <p:nvPr>
            <p:ph type="sldNum" sz="quarter" idx="13"/>
          </p:nvPr>
        </p:nvSpPr>
        <p:spPr>
          <a:xfrm>
            <a:off x="6553200" y="6245225"/>
            <a:ext cx="2133600" cy="476250"/>
          </a:xfrm>
          <a:prstGeom prst="rect">
            <a:avLst/>
          </a:prstGeom>
        </p:spPr>
        <p:txBody>
          <a:bodyPr>
            <a:normAutofit/>
          </a:bodyPr>
          <a:lstStyle>
            <a:lvl1pPr>
              <a:defRPr/>
            </a:lvl1pPr>
          </a:lstStyle>
          <a:p>
            <a:pPr>
              <a:defRPr/>
            </a:pPr>
            <a:fld id="{39C2A483-5281-4D9D-94E6-42BACD68FDBB}" type="slidenum">
              <a:rPr lang="en-GB"/>
              <a:pPr>
                <a:defRPr/>
              </a:pPr>
              <a:t>‹#›</a:t>
            </a:fld>
            <a:endParaRPr lang="en-GB" dirty="0"/>
          </a:p>
        </p:txBody>
      </p:sp>
    </p:spTree>
    <p:extLst>
      <p:ext uri="{BB962C8B-B14F-4D97-AF65-F5344CB8AC3E}">
        <p14:creationId xmlns:p14="http://schemas.microsoft.com/office/powerpoint/2010/main" val="231190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
        <p:nvSpPr>
          <p:cNvPr id="11" name="Title 10"/>
          <p:cNvSpPr>
            <a:spLocks noGrp="1"/>
          </p:cNvSpPr>
          <p:nvPr>
            <p:ph type="title"/>
          </p:nvPr>
        </p:nvSpPr>
        <p:spPr>
          <a:xfrm>
            <a:off x="558063" y="1934633"/>
            <a:ext cx="82296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558063" y="2930241"/>
            <a:ext cx="82295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spTree>
    <p:extLst>
      <p:ext uri="{BB962C8B-B14F-4D97-AF65-F5344CB8AC3E}">
        <p14:creationId xmlns:p14="http://schemas.microsoft.com/office/powerpoint/2010/main" val="3462581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theme" Target="../theme/theme4.xml"/><Relationship Id="rId10" Type="http://schemas.openxmlformats.org/officeDocument/2006/relationships/image" Target="../media/image1.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5.jpeg"/><Relationship Id="rId12" Type="http://schemas.openxmlformats.org/officeDocument/2006/relationships/image" Target="../media/image6.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theme" Target="../theme/theme6.xml"/><Relationship Id="rId10" Type="http://schemas.openxmlformats.org/officeDocument/2006/relationships/image" Target="../media/image1.pn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theme" Target="../theme/theme7.xml"/><Relationship Id="rId15" Type="http://schemas.openxmlformats.org/officeDocument/2006/relationships/image" Target="../media/image1.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2438"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Second level</a:t>
            </a:r>
          </a:p>
          <a:p>
            <a:pPr lvl="1"/>
            <a:r>
              <a:rPr lang="en-GB" altLang="en-US"/>
              <a:t>Third level</a:t>
            </a:r>
          </a:p>
          <a:p>
            <a:pPr lvl="2"/>
            <a:r>
              <a:rPr lang="en-GB" altLang="en-US"/>
              <a:t>Fourth level</a:t>
            </a:r>
          </a:p>
          <a:p>
            <a:pPr lvl="3"/>
            <a:r>
              <a:rPr lang="en-GB" altLang="en-US"/>
              <a:t>Fifth level</a:t>
            </a:r>
          </a:p>
          <a:p>
            <a:pPr lvl="4"/>
            <a:endParaRPr lang="en-GB" altLang="en-US"/>
          </a:p>
          <a:p>
            <a:pPr lvl="4"/>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p>
        </p:txBody>
      </p:sp>
      <p:pic>
        <p:nvPicPr>
          <p:cNvPr id="3" name="Picture 17" descr="LOGO CE_Vertical_EN_NEG_quadri_H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p>
        </p:txBody>
      </p:sp>
      <p:sp>
        <p:nvSpPr>
          <p:cNvPr id="1032" name="Rectangle 13"/>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1200">
                <a:solidFill>
                  <a:srgbClr val="0F5494"/>
                </a:solidFill>
                <a:latin typeface="Verdana" pitchFamily="34" charset="0"/>
                <a:cs typeface="Arial" charset="0"/>
              </a:defRPr>
            </a:lvl1pPr>
            <a:lvl2pPr marL="742950" indent="-285750" defTabSz="457200" eaLnBrk="0" hangingPunct="0">
              <a:defRPr sz="1200">
                <a:solidFill>
                  <a:srgbClr val="0F5494"/>
                </a:solidFill>
                <a:latin typeface="Verdana" pitchFamily="34" charset="0"/>
                <a:cs typeface="Arial" charset="0"/>
              </a:defRPr>
            </a:lvl2pPr>
            <a:lvl3pPr marL="1143000" indent="-228600" defTabSz="457200" eaLnBrk="0" hangingPunct="0">
              <a:defRPr sz="1200">
                <a:solidFill>
                  <a:srgbClr val="0F5494"/>
                </a:solidFill>
                <a:latin typeface="Verdana" pitchFamily="34" charset="0"/>
                <a:cs typeface="Arial" charset="0"/>
              </a:defRPr>
            </a:lvl3pPr>
            <a:lvl4pPr marL="1600200" indent="-228600" defTabSz="457200" eaLnBrk="0" hangingPunct="0">
              <a:defRPr sz="1200">
                <a:solidFill>
                  <a:srgbClr val="0F5494"/>
                </a:solidFill>
                <a:latin typeface="Verdana" pitchFamily="34" charset="0"/>
                <a:cs typeface="Arial" charset="0"/>
              </a:defRPr>
            </a:lvl4pPr>
            <a:lvl5pPr marL="2057400" indent="-228600" defTabSz="457200" eaLnBrk="0" hangingPunct="0">
              <a:defRPr sz="1200">
                <a:solidFill>
                  <a:srgbClr val="0F5494"/>
                </a:solidFill>
                <a:latin typeface="Verdana" pitchFamily="34" charset="0"/>
                <a:cs typeface="Arial"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en-IE" altLang="en-US" sz="600" i="1">
                <a:solidFill>
                  <a:srgbClr val="FFFFFF"/>
                </a:solidFill>
              </a:rPr>
              <a:t> Research and</a:t>
            </a:r>
          </a:p>
          <a:p>
            <a:pPr algn="ctr" eaLnBrk="1" hangingPunct="1"/>
            <a:r>
              <a:rPr lang="en-IE" altLang="en-US" sz="600" i="1">
                <a:solidFill>
                  <a:srgbClr val="FFFFFF"/>
                </a:solidFill>
              </a:rPr>
              <a:t> Innovation</a:t>
            </a:r>
            <a:endParaRPr lang="en-GB" altLang="en-US" sz="600" i="1">
              <a:solidFill>
                <a:srgbClr val="FFFFFF"/>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rtl="0" eaLnBrk="1" fontAlgn="base" hangingPunct="1">
        <a:spcBef>
          <a:spcPct val="0"/>
        </a:spcBef>
        <a:spcAft>
          <a:spcPct val="0"/>
        </a:spcAft>
        <a:defRPr sz="3200" b="1">
          <a:solidFill>
            <a:srgbClr val="0F5494"/>
          </a:solidFill>
          <a:latin typeface="+mj-lt"/>
          <a:ea typeface="+mj-ea"/>
          <a:cs typeface="+mj-cs"/>
        </a:defRPr>
      </a:lvl1pPr>
      <a:lvl2pPr algn="l" rtl="0" eaLnBrk="1" fontAlgn="base" hangingPunct="1">
        <a:spcBef>
          <a:spcPct val="0"/>
        </a:spcBef>
        <a:spcAft>
          <a:spcPct val="0"/>
        </a:spcAft>
        <a:defRPr sz="3200" b="1">
          <a:solidFill>
            <a:srgbClr val="0F5494"/>
          </a:solidFill>
          <a:latin typeface="Verdana" pitchFamily="34" charset="0"/>
        </a:defRPr>
      </a:lvl2pPr>
      <a:lvl3pPr algn="l" rtl="0" eaLnBrk="1" fontAlgn="base" hangingPunct="1">
        <a:spcBef>
          <a:spcPct val="0"/>
        </a:spcBef>
        <a:spcAft>
          <a:spcPct val="0"/>
        </a:spcAft>
        <a:defRPr sz="3200" b="1">
          <a:solidFill>
            <a:srgbClr val="0F5494"/>
          </a:solidFill>
          <a:latin typeface="Verdana" pitchFamily="34" charset="0"/>
        </a:defRPr>
      </a:lvl3pPr>
      <a:lvl4pPr algn="l" rtl="0" eaLnBrk="1" fontAlgn="base" hangingPunct="1">
        <a:spcBef>
          <a:spcPct val="0"/>
        </a:spcBef>
        <a:spcAft>
          <a:spcPct val="0"/>
        </a:spcAft>
        <a:defRPr sz="3200" b="1">
          <a:solidFill>
            <a:srgbClr val="0F5494"/>
          </a:solidFill>
          <a:latin typeface="Verdana" pitchFamily="34" charset="0"/>
        </a:defRPr>
      </a:lvl4pPr>
      <a:lvl5pPr algn="l" rtl="0" eaLnBrk="1" fontAlgn="base" hangingPunct="1">
        <a:spcBef>
          <a:spcPct val="0"/>
        </a:spcBef>
        <a:spcAft>
          <a:spcPct val="0"/>
        </a:spcAft>
        <a:defRPr sz="32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099CC"/>
        </a:buClr>
        <a:buFont typeface="Wingdings" pitchFamily="2" charset="2"/>
        <a:buChar char="§"/>
        <a:defRPr lang="en-GB" sz="2400" dirty="0">
          <a:solidFill>
            <a:srgbClr val="0F5494"/>
          </a:solidFill>
          <a:latin typeface="+mn-lt"/>
          <a:ea typeface="+mn-ea"/>
          <a:cs typeface="+mn-cs"/>
        </a:defRPr>
      </a:lvl1pPr>
      <a:lvl2pPr marL="742950" indent="-382588" algn="l" rtl="0" eaLnBrk="1" fontAlgn="base" hangingPunct="1">
        <a:spcBef>
          <a:spcPct val="20000"/>
        </a:spcBef>
        <a:spcAft>
          <a:spcPct val="0"/>
        </a:spcAft>
        <a:buClr>
          <a:srgbClr val="0099CC"/>
        </a:buClr>
        <a:buChar char="•"/>
        <a:defRPr lang="en-GB" sz="2200" dirty="0">
          <a:solidFill>
            <a:srgbClr val="0F5494"/>
          </a:solidFill>
          <a:latin typeface="+mn-lt"/>
        </a:defRPr>
      </a:lvl2pPr>
      <a:lvl3pPr marL="1073150" indent="-352425" algn="l" rtl="0" eaLnBrk="1" fontAlgn="base" hangingPunct="1">
        <a:spcBef>
          <a:spcPct val="20000"/>
        </a:spcBef>
        <a:spcAft>
          <a:spcPct val="0"/>
        </a:spcAft>
        <a:buChar char="-"/>
        <a:defRPr sz="2000">
          <a:solidFill>
            <a:srgbClr val="0F5494"/>
          </a:solidFill>
          <a:latin typeface="+mn-lt"/>
        </a:defRPr>
      </a:lvl3pPr>
      <a:lvl4pPr marL="1435100" indent="-361950" algn="l" rtl="0" eaLnBrk="1" fontAlgn="base" hangingPunct="1">
        <a:spcBef>
          <a:spcPct val="20000"/>
        </a:spcBef>
        <a:spcAft>
          <a:spcPct val="0"/>
        </a:spcAft>
        <a:buFont typeface="Verdana" pitchFamily="34" charset="0"/>
        <a:buChar char="-"/>
        <a:defRPr lang="en-GB" sz="2000" dirty="0">
          <a:solidFill>
            <a:srgbClr val="0099CC"/>
          </a:solidFill>
          <a:latin typeface="+mn-lt"/>
        </a:defRPr>
      </a:lvl4pPr>
      <a:lvl5pPr marL="1828800" algn="l" rtl="0" eaLnBrk="1" fontAlgn="base" hangingPunct="1">
        <a:spcBef>
          <a:spcPct val="20000"/>
        </a:spcBef>
        <a:spcAft>
          <a:spcPct val="0"/>
        </a:spcAft>
        <a:defRPr lang="fr-BE" sz="2000" dirty="0">
          <a:solidFill>
            <a:srgbClr val="0099CC"/>
          </a:solidFill>
          <a:latin typeface="+mn-lt"/>
        </a:defRPr>
      </a:lvl5pPr>
      <a:lvl6pPr marL="2286000" indent="0" algn="l" rtl="0" eaLnBrk="1" fontAlgn="base" hangingPunct="1">
        <a:spcBef>
          <a:spcPct val="20000"/>
        </a:spcBef>
        <a:spcAft>
          <a:spcPct val="0"/>
        </a:spcAft>
        <a:buNone/>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CB2FF"/>
                </a:solidFill>
              </a:defRPr>
            </a:lvl1pPr>
          </a:lstStyle>
          <a:p>
            <a:pPr defTabSz="457200" fontAlgn="auto">
              <a:spcBef>
                <a:spcPts val="0"/>
              </a:spcBef>
              <a:spcAft>
                <a:spcPts val="0"/>
              </a:spcAft>
            </a:pPr>
            <a:fld id="{9D1B81D1-339F-824C-BF8B-C1100CBE37FC}" type="datetimeFigureOut">
              <a:rPr lang="en-US" smtClean="0">
                <a:latin typeface="Calibri"/>
                <a:cs typeface="+mn-cs"/>
              </a:rPr>
              <a:pPr defTabSz="457200" fontAlgn="auto">
                <a:spcBef>
                  <a:spcPts val="0"/>
                </a:spcBef>
                <a:spcAft>
                  <a:spcPts val="0"/>
                </a:spcAft>
              </a:pPr>
              <a:t>05/05/17</a:t>
            </a:fld>
            <a:endParaRPr lang="en-US">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4CB2FF"/>
                </a:solidFill>
              </a:defRPr>
            </a:lvl1pPr>
          </a:lstStyle>
          <a:p>
            <a:pPr defTabSz="457200" fontAlgn="auto">
              <a:spcBef>
                <a:spcPts val="0"/>
              </a:spcBef>
              <a:spcAft>
                <a:spcPts val="0"/>
              </a:spcAft>
            </a:pPr>
            <a:endParaRPr lang="en-US">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CB2FF"/>
                </a:solidFill>
              </a:defRPr>
            </a:lvl1pPr>
          </a:lstStyle>
          <a:p>
            <a:pPr defTabSz="457200" fontAlgn="auto">
              <a:spcBef>
                <a:spcPts val="0"/>
              </a:spcBef>
              <a:spcAft>
                <a:spcPts val="0"/>
              </a:spcAft>
            </a:pPr>
            <a:fld id="{15A9F3D0-B985-0345-B86B-74512F59448E}" type="slidenum">
              <a:rPr lang="en-US" smtClean="0">
                <a:latin typeface="Calibri"/>
                <a:cs typeface="+mn-cs"/>
              </a:rPr>
              <a:pPr defTabSz="457200" fontAlgn="auto">
                <a:spcBef>
                  <a:spcPts val="0"/>
                </a:spcBef>
                <a:spcAft>
                  <a:spcPts val="0"/>
                </a:spcAft>
              </a:pPr>
              <a:t>‹#›</a:t>
            </a:fld>
            <a:endParaRPr lang="en-US">
              <a:latin typeface="Calibri"/>
              <a:cs typeface="+mn-cs"/>
            </a:endParaRPr>
          </a:p>
        </p:txBody>
      </p:sp>
    </p:spTree>
    <p:extLst>
      <p:ext uri="{BB962C8B-B14F-4D97-AF65-F5344CB8AC3E}">
        <p14:creationId xmlns:p14="http://schemas.microsoft.com/office/powerpoint/2010/main" val="172081630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CB2FF"/>
                </a:solidFill>
              </a:defRPr>
            </a:lvl1pPr>
          </a:lstStyle>
          <a:p>
            <a:pPr defTabSz="457200" fontAlgn="auto">
              <a:spcBef>
                <a:spcPts val="0"/>
              </a:spcBef>
              <a:spcAft>
                <a:spcPts val="0"/>
              </a:spcAft>
            </a:pPr>
            <a:fld id="{9D1B81D1-339F-824C-BF8B-C1100CBE37FC}" type="datetimeFigureOut">
              <a:rPr lang="en-US" smtClean="0">
                <a:latin typeface="Calibri"/>
                <a:cs typeface="+mn-cs"/>
              </a:rPr>
              <a:pPr defTabSz="457200" fontAlgn="auto">
                <a:spcBef>
                  <a:spcPts val="0"/>
                </a:spcBef>
                <a:spcAft>
                  <a:spcPts val="0"/>
                </a:spcAft>
              </a:pPr>
              <a:t>05/05/17</a:t>
            </a:fld>
            <a:endParaRPr lang="en-US">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4CB2FF"/>
                </a:solidFill>
              </a:defRPr>
            </a:lvl1pPr>
          </a:lstStyle>
          <a:p>
            <a:pPr defTabSz="457200" fontAlgn="auto">
              <a:spcBef>
                <a:spcPts val="0"/>
              </a:spcBef>
              <a:spcAft>
                <a:spcPts val="0"/>
              </a:spcAft>
            </a:pPr>
            <a:endParaRPr lang="en-US">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CB2FF"/>
                </a:solidFill>
              </a:defRPr>
            </a:lvl1pPr>
          </a:lstStyle>
          <a:p>
            <a:pPr defTabSz="457200" fontAlgn="auto">
              <a:spcBef>
                <a:spcPts val="0"/>
              </a:spcBef>
              <a:spcAft>
                <a:spcPts val="0"/>
              </a:spcAft>
            </a:pPr>
            <a:fld id="{15A9F3D0-B985-0345-B86B-74512F59448E}" type="slidenum">
              <a:rPr lang="en-US" smtClean="0">
                <a:latin typeface="Calibri"/>
                <a:cs typeface="+mn-cs"/>
              </a:rPr>
              <a:pPr defTabSz="457200" fontAlgn="auto">
                <a:spcBef>
                  <a:spcPts val="0"/>
                </a:spcBef>
                <a:spcAft>
                  <a:spcPts val="0"/>
                </a:spcAft>
              </a:pPr>
              <a:t>‹#›</a:t>
            </a:fld>
            <a:endParaRPr lang="en-US">
              <a:latin typeface="Calibri"/>
              <a:cs typeface="+mn-cs"/>
            </a:endParaRPr>
          </a:p>
        </p:txBody>
      </p:sp>
    </p:spTree>
    <p:extLst>
      <p:ext uri="{BB962C8B-B14F-4D97-AF65-F5344CB8AC3E}">
        <p14:creationId xmlns:p14="http://schemas.microsoft.com/office/powerpoint/2010/main" val="16576582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2438"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Second level</a:t>
            </a:r>
          </a:p>
          <a:p>
            <a:pPr lvl="1"/>
            <a:r>
              <a:rPr lang="en-GB" altLang="en-US"/>
              <a:t>Third level</a:t>
            </a:r>
          </a:p>
          <a:p>
            <a:pPr lvl="2"/>
            <a:r>
              <a:rPr lang="en-GB" altLang="en-US"/>
              <a:t>Fourth level</a:t>
            </a:r>
          </a:p>
          <a:p>
            <a:pPr lvl="3"/>
            <a:r>
              <a:rPr lang="en-GB" altLang="en-US"/>
              <a:t>Fifth level</a:t>
            </a:r>
          </a:p>
          <a:p>
            <a:pPr lvl="4"/>
            <a:endParaRPr lang="en-GB" altLang="en-US"/>
          </a:p>
          <a:p>
            <a:pPr lvl="4"/>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F87DF5D5-BA1F-49EF-A683-81BCFA0B3B0E}"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solidFill>
                <a:srgbClr val="FFFFFF"/>
              </a:solidFill>
            </a:endParaRPr>
          </a:p>
        </p:txBody>
      </p:sp>
      <p:pic>
        <p:nvPicPr>
          <p:cNvPr id="3" name="Picture 17" descr="LOGO CE_Vertical_EN_NEG_quadri_HR"/>
          <p:cNvPicPr>
            <a:picLocks noChangeAspect="1" noChangeArrowheads="1"/>
          </p:cNvPicPr>
          <p:nvPr/>
        </p:nvPicPr>
        <p:blipFill>
          <a:blip r:embed="rId10"/>
          <a:srcRect/>
          <a:stretch>
            <a:fillRect/>
          </a:stretch>
        </p:blipFill>
        <p:spPr bwMode="auto">
          <a:xfrm>
            <a:off x="3957638" y="258763"/>
            <a:ext cx="1436687" cy="1004887"/>
          </a:xfrm>
          <a:prstGeom prst="rect">
            <a:avLst/>
          </a:prstGeom>
          <a:noFill/>
          <a:ln w="9525">
            <a:noFill/>
            <a:miter lim="800000"/>
            <a:headEnd/>
            <a:tailEnd/>
          </a:ln>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solidFill>
                <a:srgbClr val="000000">
                  <a:tint val="75000"/>
                </a:srgbClr>
              </a:solidFill>
            </a:endParaRPr>
          </a:p>
        </p:txBody>
      </p:sp>
      <p:sp>
        <p:nvSpPr>
          <p:cNvPr id="1032" name="Rectangle 13"/>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1200">
                <a:solidFill>
                  <a:srgbClr val="0F5494"/>
                </a:solidFill>
                <a:latin typeface="Verdana" pitchFamily="34" charset="0"/>
                <a:cs typeface="Arial" charset="0"/>
              </a:defRPr>
            </a:lvl1pPr>
            <a:lvl2pPr marL="742950" indent="-285750" defTabSz="457200" eaLnBrk="0" hangingPunct="0">
              <a:defRPr sz="1200">
                <a:solidFill>
                  <a:srgbClr val="0F5494"/>
                </a:solidFill>
                <a:latin typeface="Verdana" pitchFamily="34" charset="0"/>
                <a:cs typeface="Arial" charset="0"/>
              </a:defRPr>
            </a:lvl2pPr>
            <a:lvl3pPr marL="1143000" indent="-228600" defTabSz="457200" eaLnBrk="0" hangingPunct="0">
              <a:defRPr sz="1200">
                <a:solidFill>
                  <a:srgbClr val="0F5494"/>
                </a:solidFill>
                <a:latin typeface="Verdana" pitchFamily="34" charset="0"/>
                <a:cs typeface="Arial" charset="0"/>
              </a:defRPr>
            </a:lvl3pPr>
            <a:lvl4pPr marL="1600200" indent="-228600" defTabSz="457200" eaLnBrk="0" hangingPunct="0">
              <a:defRPr sz="1200">
                <a:solidFill>
                  <a:srgbClr val="0F5494"/>
                </a:solidFill>
                <a:latin typeface="Verdana" pitchFamily="34" charset="0"/>
                <a:cs typeface="Arial" charset="0"/>
              </a:defRPr>
            </a:lvl4pPr>
            <a:lvl5pPr marL="2057400" indent="-228600" defTabSz="457200" eaLnBrk="0" hangingPunct="0">
              <a:defRPr sz="1200">
                <a:solidFill>
                  <a:srgbClr val="0F5494"/>
                </a:solidFill>
                <a:latin typeface="Verdana" pitchFamily="34" charset="0"/>
                <a:cs typeface="Arial"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defRPr/>
            </a:pPr>
            <a:r>
              <a:rPr lang="en-IE" altLang="en-US" sz="600" i="1">
                <a:solidFill>
                  <a:srgbClr val="FFFFFF"/>
                </a:solidFill>
              </a:rPr>
              <a:t> Research and</a:t>
            </a:r>
          </a:p>
          <a:p>
            <a:pPr algn="ctr" eaLnBrk="1" hangingPunct="1">
              <a:defRPr/>
            </a:pPr>
            <a:r>
              <a:rPr lang="en-IE" altLang="en-US" sz="600" i="1">
                <a:solidFill>
                  <a:srgbClr val="FFFFFF"/>
                </a:solidFill>
              </a:rPr>
              <a:t> Innovation</a:t>
            </a:r>
            <a:endParaRPr lang="en-GB" altLang="en-US" sz="600" i="1">
              <a:solidFill>
                <a:srgbClr val="FFFFFF"/>
              </a:solidFill>
            </a:endParaRPr>
          </a:p>
        </p:txBody>
      </p:sp>
    </p:spTree>
    <p:extLst>
      <p:ext uri="{BB962C8B-B14F-4D97-AF65-F5344CB8AC3E}">
        <p14:creationId xmlns:p14="http://schemas.microsoft.com/office/powerpoint/2010/main" val="188868492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hdr="0" ftr="0" dt="0"/>
  <p:txStyles>
    <p:titleStyle>
      <a:lvl1pPr algn="l" rtl="0" eaLnBrk="0" fontAlgn="base" hangingPunct="0">
        <a:spcBef>
          <a:spcPct val="0"/>
        </a:spcBef>
        <a:spcAft>
          <a:spcPct val="0"/>
        </a:spcAft>
        <a:defRPr sz="3200" b="1">
          <a:solidFill>
            <a:srgbClr val="0F5494"/>
          </a:solidFill>
          <a:latin typeface="+mj-lt"/>
          <a:ea typeface="+mj-ea"/>
          <a:cs typeface="+mj-cs"/>
        </a:defRPr>
      </a:lvl1pPr>
      <a:lvl2pPr algn="l" rtl="0" eaLnBrk="0" fontAlgn="base" hangingPunct="0">
        <a:spcBef>
          <a:spcPct val="0"/>
        </a:spcBef>
        <a:spcAft>
          <a:spcPct val="0"/>
        </a:spcAft>
        <a:defRPr sz="3200" b="1">
          <a:solidFill>
            <a:srgbClr val="0F5494"/>
          </a:solidFill>
          <a:latin typeface="Verdana" pitchFamily="34" charset="0"/>
        </a:defRPr>
      </a:lvl2pPr>
      <a:lvl3pPr algn="l" rtl="0" eaLnBrk="0" fontAlgn="base" hangingPunct="0">
        <a:spcBef>
          <a:spcPct val="0"/>
        </a:spcBef>
        <a:spcAft>
          <a:spcPct val="0"/>
        </a:spcAft>
        <a:defRPr sz="3200" b="1">
          <a:solidFill>
            <a:srgbClr val="0F5494"/>
          </a:solidFill>
          <a:latin typeface="Verdana" pitchFamily="34" charset="0"/>
        </a:defRPr>
      </a:lvl3pPr>
      <a:lvl4pPr algn="l" rtl="0" eaLnBrk="0" fontAlgn="base" hangingPunct="0">
        <a:spcBef>
          <a:spcPct val="0"/>
        </a:spcBef>
        <a:spcAft>
          <a:spcPct val="0"/>
        </a:spcAft>
        <a:defRPr sz="3200" b="1">
          <a:solidFill>
            <a:srgbClr val="0F5494"/>
          </a:solidFill>
          <a:latin typeface="Verdana" pitchFamily="34" charset="0"/>
        </a:defRPr>
      </a:lvl4pPr>
      <a:lvl5pPr algn="l" rtl="0" eaLnBrk="0" fontAlgn="base" hangingPunct="0">
        <a:spcBef>
          <a:spcPct val="0"/>
        </a:spcBef>
        <a:spcAft>
          <a:spcPct val="0"/>
        </a:spcAft>
        <a:defRPr sz="32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99CC"/>
        </a:buClr>
        <a:buFont typeface="Wingdings" pitchFamily="2" charset="2"/>
        <a:buChar char="§"/>
        <a:defRPr lang="en-GB" sz="2400" dirty="0">
          <a:solidFill>
            <a:srgbClr val="0F5494"/>
          </a:solidFill>
          <a:latin typeface="+mn-lt"/>
          <a:ea typeface="+mn-ea"/>
          <a:cs typeface="+mn-cs"/>
        </a:defRPr>
      </a:lvl1pPr>
      <a:lvl2pPr marL="742950" indent="-382588" algn="l" rtl="0" eaLnBrk="0" fontAlgn="base" hangingPunct="0">
        <a:spcBef>
          <a:spcPct val="20000"/>
        </a:spcBef>
        <a:spcAft>
          <a:spcPct val="0"/>
        </a:spcAft>
        <a:buClr>
          <a:srgbClr val="0099CC"/>
        </a:buClr>
        <a:buChar char="•"/>
        <a:defRPr lang="en-GB" sz="2200" dirty="0">
          <a:solidFill>
            <a:srgbClr val="0F5494"/>
          </a:solidFill>
          <a:latin typeface="+mn-lt"/>
        </a:defRPr>
      </a:lvl2pPr>
      <a:lvl3pPr marL="1073150" indent="-352425" algn="l" rtl="0" eaLnBrk="0" fontAlgn="base" hangingPunct="0">
        <a:spcBef>
          <a:spcPct val="20000"/>
        </a:spcBef>
        <a:spcAft>
          <a:spcPct val="0"/>
        </a:spcAft>
        <a:buChar char="-"/>
        <a:defRPr sz="2000">
          <a:solidFill>
            <a:srgbClr val="0F5494"/>
          </a:solidFill>
          <a:latin typeface="+mn-lt"/>
        </a:defRPr>
      </a:lvl3pPr>
      <a:lvl4pPr marL="1435100" indent="-361950" algn="l" rtl="0" eaLnBrk="0" fontAlgn="base" hangingPunct="0">
        <a:spcBef>
          <a:spcPct val="20000"/>
        </a:spcBef>
        <a:spcAft>
          <a:spcPct val="0"/>
        </a:spcAft>
        <a:buFont typeface="Verdana" pitchFamily="34" charset="0"/>
        <a:buChar char="-"/>
        <a:defRPr lang="en-GB" sz="2000" dirty="0">
          <a:solidFill>
            <a:srgbClr val="0099CC"/>
          </a:solidFill>
          <a:latin typeface="+mn-lt"/>
        </a:defRPr>
      </a:lvl4pPr>
      <a:lvl5pPr marL="1828800" algn="l" rtl="0" eaLnBrk="0" fontAlgn="base" hangingPunct="0">
        <a:spcBef>
          <a:spcPct val="20000"/>
        </a:spcBef>
        <a:spcAft>
          <a:spcPct val="0"/>
        </a:spcAft>
        <a:defRPr lang="fr-BE" sz="2000" dirty="0">
          <a:solidFill>
            <a:srgbClr val="0099CC"/>
          </a:solidFill>
          <a:latin typeface="+mn-lt"/>
        </a:defRPr>
      </a:lvl5pPr>
      <a:lvl6pPr marL="2286000" indent="0" algn="l" rtl="0" eaLnBrk="1" fontAlgn="base" hangingPunct="1">
        <a:spcBef>
          <a:spcPct val="20000"/>
        </a:spcBef>
        <a:spcAft>
          <a:spcPct val="0"/>
        </a:spcAft>
        <a:buNone/>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7938" y="0"/>
            <a:ext cx="9144001" cy="90488"/>
          </a:xfrm>
          <a:prstGeom prst="rect">
            <a:avLst/>
          </a:prstGeom>
          <a:solidFill>
            <a:srgbClr val="5492CD"/>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800">
              <a:solidFill>
                <a:srgbClr val="FFFFFF"/>
              </a:solidFill>
              <a:latin typeface="Arial" pitchFamily="-110" charset="0"/>
              <a:cs typeface="MS PGothic" pitchFamily="34" charset="-128"/>
            </a:endParaRPr>
          </a:p>
        </p:txBody>
      </p:sp>
      <p:pic>
        <p:nvPicPr>
          <p:cNvPr id="2051" name="Picture 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508625" y="6145213"/>
            <a:ext cx="3375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50825" y="6340475"/>
            <a:ext cx="25161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15546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2438"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Second level</a:t>
            </a:r>
          </a:p>
          <a:p>
            <a:pPr lvl="1"/>
            <a:r>
              <a:rPr lang="en-GB" altLang="en-US"/>
              <a:t>Third level</a:t>
            </a:r>
          </a:p>
          <a:p>
            <a:pPr lvl="3"/>
            <a:r>
              <a:rPr lang="en-GB" altLang="en-US"/>
              <a:t>Fourth level</a:t>
            </a:r>
          </a:p>
          <a:p>
            <a:pPr lvl="4"/>
            <a:r>
              <a:rPr lang="en-GB" altLang="en-US"/>
              <a:t>Fifth level</a:t>
            </a:r>
          </a:p>
          <a:p>
            <a:pPr lvl="4"/>
            <a:endParaRPr lang="en-GB" altLang="en-US"/>
          </a:p>
          <a:p>
            <a:pPr lvl="4"/>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E74706AA-9264-4623-9996-DE703A10916A}"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solidFill>
                <a:srgbClr val="FFFFFF"/>
              </a:solidFill>
            </a:endParaRPr>
          </a:p>
        </p:txBody>
      </p:sp>
      <p:pic>
        <p:nvPicPr>
          <p:cNvPr id="3" name="Picture 17" descr="LOGO CE_Vertical_EN_NEG_quadri_H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solidFill>
                <a:srgbClr val="000000">
                  <a:tint val="75000"/>
                </a:srgbClr>
              </a:solidFill>
            </a:endParaRPr>
          </a:p>
        </p:txBody>
      </p:sp>
      <p:sp>
        <p:nvSpPr>
          <p:cNvPr id="1032" name="Rectangle 13"/>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1200">
                <a:solidFill>
                  <a:srgbClr val="0F5494"/>
                </a:solidFill>
                <a:latin typeface="Verdana" pitchFamily="34" charset="0"/>
                <a:cs typeface="Arial" charset="0"/>
              </a:defRPr>
            </a:lvl1pPr>
            <a:lvl2pPr marL="742950" indent="-285750" defTabSz="457200" eaLnBrk="0" hangingPunct="0">
              <a:defRPr sz="1200">
                <a:solidFill>
                  <a:srgbClr val="0F5494"/>
                </a:solidFill>
                <a:latin typeface="Verdana" pitchFamily="34" charset="0"/>
                <a:cs typeface="Arial" charset="0"/>
              </a:defRPr>
            </a:lvl2pPr>
            <a:lvl3pPr marL="1143000" indent="-228600" defTabSz="457200" eaLnBrk="0" hangingPunct="0">
              <a:defRPr sz="1200">
                <a:solidFill>
                  <a:srgbClr val="0F5494"/>
                </a:solidFill>
                <a:latin typeface="Verdana" pitchFamily="34" charset="0"/>
                <a:cs typeface="Arial" charset="0"/>
              </a:defRPr>
            </a:lvl3pPr>
            <a:lvl4pPr marL="1600200" indent="-228600" defTabSz="457200" eaLnBrk="0" hangingPunct="0">
              <a:defRPr sz="1200">
                <a:solidFill>
                  <a:srgbClr val="0F5494"/>
                </a:solidFill>
                <a:latin typeface="Verdana" pitchFamily="34" charset="0"/>
                <a:cs typeface="Arial" charset="0"/>
              </a:defRPr>
            </a:lvl4pPr>
            <a:lvl5pPr marL="2057400" indent="-228600" defTabSz="457200" eaLnBrk="0" hangingPunct="0">
              <a:defRPr sz="1200">
                <a:solidFill>
                  <a:srgbClr val="0F5494"/>
                </a:solidFill>
                <a:latin typeface="Verdana" pitchFamily="34" charset="0"/>
                <a:cs typeface="Arial"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en-IE" altLang="en-US" sz="600" i="1">
                <a:solidFill>
                  <a:srgbClr val="FFFFFF"/>
                </a:solidFill>
              </a:rPr>
              <a:t> Research and</a:t>
            </a:r>
          </a:p>
          <a:p>
            <a:pPr algn="ctr" eaLnBrk="1" hangingPunct="1"/>
            <a:r>
              <a:rPr lang="en-IE" altLang="en-US" sz="600" i="1">
                <a:solidFill>
                  <a:srgbClr val="FFFFFF"/>
                </a:solidFill>
              </a:rPr>
              <a:t> Innovation</a:t>
            </a:r>
            <a:endParaRPr lang="en-GB" altLang="en-US" sz="600" i="1">
              <a:solidFill>
                <a:srgbClr val="FFFFFF"/>
              </a:solidFill>
            </a:endParaRPr>
          </a:p>
        </p:txBody>
      </p:sp>
    </p:spTree>
    <p:extLst>
      <p:ext uri="{BB962C8B-B14F-4D97-AF65-F5344CB8AC3E}">
        <p14:creationId xmlns:p14="http://schemas.microsoft.com/office/powerpoint/2010/main" val="138466714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txStyles>
    <p:titleStyle>
      <a:lvl1pPr algn="l" rtl="0" fontAlgn="base">
        <a:spcBef>
          <a:spcPct val="0"/>
        </a:spcBef>
        <a:spcAft>
          <a:spcPct val="0"/>
        </a:spcAft>
        <a:defRPr sz="3200" b="1">
          <a:solidFill>
            <a:srgbClr val="0F5494"/>
          </a:solidFill>
          <a:latin typeface="+mj-lt"/>
          <a:ea typeface="+mj-ea"/>
          <a:cs typeface="+mj-cs"/>
        </a:defRPr>
      </a:lvl1pPr>
      <a:lvl2pPr algn="l" rtl="0" fontAlgn="base">
        <a:spcBef>
          <a:spcPct val="0"/>
        </a:spcBef>
        <a:spcAft>
          <a:spcPct val="0"/>
        </a:spcAft>
        <a:defRPr sz="3200" b="1">
          <a:solidFill>
            <a:srgbClr val="0F5494"/>
          </a:solidFill>
          <a:latin typeface="Verdana" pitchFamily="34" charset="0"/>
        </a:defRPr>
      </a:lvl2pPr>
      <a:lvl3pPr algn="l" rtl="0" fontAlgn="base">
        <a:spcBef>
          <a:spcPct val="0"/>
        </a:spcBef>
        <a:spcAft>
          <a:spcPct val="0"/>
        </a:spcAft>
        <a:defRPr sz="3200" b="1">
          <a:solidFill>
            <a:srgbClr val="0F5494"/>
          </a:solidFill>
          <a:latin typeface="Verdana" pitchFamily="34" charset="0"/>
        </a:defRPr>
      </a:lvl3pPr>
      <a:lvl4pPr algn="l" rtl="0" fontAlgn="base">
        <a:spcBef>
          <a:spcPct val="0"/>
        </a:spcBef>
        <a:spcAft>
          <a:spcPct val="0"/>
        </a:spcAft>
        <a:defRPr sz="3200" b="1">
          <a:solidFill>
            <a:srgbClr val="0F5494"/>
          </a:solidFill>
          <a:latin typeface="Verdana" pitchFamily="34" charset="0"/>
        </a:defRPr>
      </a:lvl4pPr>
      <a:lvl5pPr algn="l" rtl="0" fontAlgn="base">
        <a:spcBef>
          <a:spcPct val="0"/>
        </a:spcBef>
        <a:spcAft>
          <a:spcPct val="0"/>
        </a:spcAft>
        <a:defRPr sz="32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rgbClr val="0099CC"/>
        </a:buClr>
        <a:buFont typeface="Wingdings" pitchFamily="2" charset="2"/>
        <a:buChar char="§"/>
        <a:defRPr lang="en-GB" sz="2400" b="1" dirty="0">
          <a:solidFill>
            <a:srgbClr val="0F5494"/>
          </a:solidFill>
          <a:latin typeface="+mn-lt"/>
          <a:ea typeface="+mn-ea"/>
          <a:cs typeface="+mn-cs"/>
        </a:defRPr>
      </a:lvl1pPr>
      <a:lvl2pPr marL="742950" indent="-285750" algn="l" rtl="0" fontAlgn="base">
        <a:spcBef>
          <a:spcPct val="20000"/>
        </a:spcBef>
        <a:spcAft>
          <a:spcPct val="0"/>
        </a:spcAft>
        <a:buClr>
          <a:srgbClr val="0099CC"/>
        </a:buClr>
        <a:buChar char="•"/>
        <a:defRPr lang="en-GB" sz="2000" b="1" dirty="0">
          <a:solidFill>
            <a:srgbClr val="0F5494"/>
          </a:solidFill>
          <a:latin typeface="+mn-lt"/>
        </a:defRPr>
      </a:lvl2pPr>
      <a:lvl3pPr marL="1600200" indent="-228600" algn="l" rtl="0" fontAlgn="base">
        <a:spcBef>
          <a:spcPct val="20000"/>
        </a:spcBef>
        <a:spcAft>
          <a:spcPct val="0"/>
        </a:spcAft>
        <a:buChar char="-"/>
        <a:defRPr sz="1600">
          <a:solidFill>
            <a:srgbClr val="0F5494"/>
          </a:solidFill>
          <a:latin typeface="+mn-lt"/>
        </a:defRPr>
      </a:lvl3pPr>
      <a:lvl4pPr marL="1600200" indent="-228600" algn="l" rtl="0" fontAlgn="base">
        <a:spcBef>
          <a:spcPct val="20000"/>
        </a:spcBef>
        <a:spcAft>
          <a:spcPct val="0"/>
        </a:spcAft>
        <a:buChar char="–"/>
        <a:defRPr lang="en-GB" sz="2000" dirty="0">
          <a:solidFill>
            <a:srgbClr val="0099CC"/>
          </a:solidFill>
          <a:latin typeface="+mn-lt"/>
        </a:defRPr>
      </a:lvl4pPr>
      <a:lvl5pPr marL="1828800" algn="l" rtl="0" fontAlgn="base">
        <a:spcBef>
          <a:spcPct val="20000"/>
        </a:spcBef>
        <a:spcAft>
          <a:spcPct val="0"/>
        </a:spcAft>
        <a:defRPr lang="fr-BE" sz="2000" dirty="0">
          <a:solidFill>
            <a:srgbClr val="0099CC"/>
          </a:solidFill>
          <a:latin typeface="+mn-lt"/>
        </a:defRPr>
      </a:lvl5pPr>
      <a:lvl6pPr marL="2286000" indent="0" algn="l" rtl="0" eaLnBrk="1" fontAlgn="base" hangingPunct="1">
        <a:spcBef>
          <a:spcPct val="20000"/>
        </a:spcBef>
        <a:spcAft>
          <a:spcPct val="0"/>
        </a:spcAft>
        <a:buNone/>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24" tIns="45712" rIns="91424" bIns="45712" numCol="1" anchor="t" anchorCtr="0" compatLnSpc="1">
            <a:prstTxWarp prst="textNoShape">
              <a:avLst/>
            </a:prstTxWarp>
          </a:bodyPr>
          <a:lstStyle>
            <a:lvl1pPr defTabSz="909638">
              <a:defRPr sz="1400">
                <a:solidFill>
                  <a:srgbClr val="000000"/>
                </a:solidFill>
                <a:latin typeface="Arial" charset="0"/>
                <a:ea typeface="+mn-ea"/>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24" tIns="45712" rIns="91424" bIns="45712" numCol="1" anchor="t" anchorCtr="0" compatLnSpc="1">
            <a:prstTxWarp prst="textNoShape">
              <a:avLst/>
            </a:prstTxWarp>
          </a:bodyPr>
          <a:lstStyle>
            <a:lvl1pPr algn="ctr" defTabSz="909638">
              <a:defRPr sz="1400">
                <a:solidFill>
                  <a:srgbClr val="000000"/>
                </a:solidFill>
                <a:latin typeface="Arial" charset="0"/>
                <a:ea typeface="+mn-ea"/>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24" tIns="45712" rIns="91424" bIns="45712" numCol="1" anchor="t" anchorCtr="0" compatLnSpc="1">
            <a:prstTxWarp prst="textNoShape">
              <a:avLst/>
            </a:prstTxWarp>
          </a:bodyPr>
          <a:lstStyle>
            <a:lvl1pPr algn="r" defTabSz="909638">
              <a:defRPr sz="1400" smtClean="0">
                <a:solidFill>
                  <a:srgbClr val="000000"/>
                </a:solidFill>
                <a:latin typeface="Arial" charset="0"/>
              </a:defRPr>
            </a:lvl1pPr>
          </a:lstStyle>
          <a:p>
            <a:pPr>
              <a:defRPr/>
            </a:pPr>
            <a:fld id="{181F7C81-30CC-F54C-9296-B78F628FAE0C}" type="slidenum">
              <a:rPr lang="en-GB">
                <a:ea typeface="MS PGothic" charset="0"/>
                <a:cs typeface="MS PGothic" charset="0"/>
              </a:rPr>
              <a:pPr>
                <a:defRPr/>
              </a:pPr>
              <a:t>‹#›</a:t>
            </a:fld>
            <a:endParaRPr lang="en-GB">
              <a:ea typeface="MS PGothic" charset="0"/>
              <a:cs typeface="MS PGothic" charset="0"/>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defTabSz="455613">
              <a:defRPr/>
            </a:pPr>
            <a:endParaRPr lang="en-US" sz="1800">
              <a:solidFill>
                <a:srgbClr val="FFFFFF"/>
              </a:solidFill>
              <a:latin typeface="Verdana"/>
              <a:cs typeface="Arial" charset="0"/>
            </a:endParaRPr>
          </a:p>
        </p:txBody>
      </p:sp>
      <p:pic>
        <p:nvPicPr>
          <p:cNvPr id="1032" name="Picture 17" descr="LOGO CE_Vertical_EN_NEG_quadri_H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p:nvSpPr>
        <p:spPr bwMode="auto">
          <a:xfrm>
            <a:off x="4140200" y="6497638"/>
            <a:ext cx="611188" cy="360362"/>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0" tIns="35993" rIns="53991" bIns="45712"/>
          <a:lstStyle/>
          <a:p>
            <a:pPr defTabSz="455613">
              <a:defRPr/>
            </a:pPr>
            <a:r>
              <a:rPr lang="en-IE" sz="600" i="1">
                <a:solidFill>
                  <a:srgbClr val="FFFFFF"/>
                </a:solidFill>
                <a:latin typeface="Verdana" charset="0"/>
                <a:ea typeface="ＭＳ Ｐゴシック" charset="0"/>
              </a:rPr>
              <a:t>Policy</a:t>
            </a:r>
            <a:endParaRPr lang="en-GB" sz="600" i="1">
              <a:solidFill>
                <a:srgbClr val="FFFFFF"/>
              </a:solidFill>
              <a:latin typeface="Verdana" charset="0"/>
              <a:ea typeface="ＭＳ Ｐゴシック" charset="0"/>
            </a:endParaRPr>
          </a:p>
        </p:txBody>
      </p:sp>
      <p:sp>
        <p:nvSpPr>
          <p:cNvPr id="1034" name="Rectangle 6"/>
          <p:cNvSpPr>
            <a:spLocks noChangeArrowheads="1"/>
          </p:cNvSpPr>
          <p:nvPr/>
        </p:nvSpPr>
        <p:spPr bwMode="auto">
          <a:xfrm>
            <a:off x="4140200" y="6497638"/>
            <a:ext cx="611188" cy="360362"/>
          </a:xfrm>
          <a:prstGeom prst="rect">
            <a:avLst/>
          </a:prstGeom>
          <a:solidFill>
            <a:srgbClr val="00BEFF"/>
          </a:solidFill>
          <a:ln w="9525">
            <a:solidFill>
              <a:srgbClr val="00BEFF"/>
            </a:solidFill>
            <a:miter lim="800000"/>
            <a:headEnd/>
            <a:tailEnd/>
          </a:ln>
          <a:effectLst>
            <a:outerShdw blurRad="63500" dist="23000" dir="5400000" rotWithShape="0">
              <a:srgbClr val="000000">
                <a:alpha val="34998"/>
              </a:srgbClr>
            </a:outerShdw>
          </a:effectLst>
        </p:spPr>
        <p:txBody>
          <a:bodyPr lIns="0" tIns="35993" rIns="53991" bIns="45712"/>
          <a:lstStyle/>
          <a:p>
            <a:pPr defTabSz="455613">
              <a:defRPr/>
            </a:pPr>
            <a:r>
              <a:rPr lang="en-IE" sz="600" i="1">
                <a:solidFill>
                  <a:srgbClr val="FFFFFF"/>
                </a:solidFill>
                <a:latin typeface="Verdana" charset="0"/>
                <a:ea typeface="ＭＳ Ｐゴシック" charset="0"/>
              </a:rPr>
              <a:t> Research and</a:t>
            </a:r>
          </a:p>
          <a:p>
            <a:pPr defTabSz="455613">
              <a:defRPr/>
            </a:pPr>
            <a:r>
              <a:rPr lang="en-IE" sz="600" i="1">
                <a:solidFill>
                  <a:srgbClr val="FFFFFF"/>
                </a:solidFill>
                <a:latin typeface="Verdana" charset="0"/>
                <a:ea typeface="ＭＳ Ｐゴシック" charset="0"/>
              </a:rPr>
              <a:t> Innovation</a:t>
            </a:r>
            <a:endParaRPr lang="en-GB" sz="600" i="1">
              <a:solidFill>
                <a:srgbClr val="FFFFFF"/>
              </a:solidFill>
              <a:latin typeface="Verdana" charset="0"/>
              <a:ea typeface="ＭＳ Ｐゴシック" charset="0"/>
            </a:endParaRPr>
          </a:p>
        </p:txBody>
      </p:sp>
      <p:sp>
        <p:nvSpPr>
          <p:cNvPr id="1035" name="Rectangle 20"/>
          <p:cNvSpPr>
            <a:spLocks noChangeArrowheads="1"/>
          </p:cNvSpPr>
          <p:nvPr/>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nchor="ctr"/>
          <a:lstStyle>
            <a:lvl1pPr defTabSz="912813" eaLnBrk="0" hangingPunct="0">
              <a:defRPr>
                <a:solidFill>
                  <a:schemeClr val="tx1"/>
                </a:solidFill>
                <a:latin typeface="Verdana" pitchFamily="34" charset="0"/>
                <a:ea typeface="MS PGothic" pitchFamily="34" charset="-128"/>
              </a:defRPr>
            </a:lvl1pPr>
            <a:lvl2pPr marL="742950" indent="-285750" defTabSz="912813" eaLnBrk="0" hangingPunct="0">
              <a:defRPr>
                <a:solidFill>
                  <a:schemeClr val="tx1"/>
                </a:solidFill>
                <a:latin typeface="Verdana" pitchFamily="34" charset="0"/>
                <a:ea typeface="MS PGothic" pitchFamily="34" charset="-128"/>
              </a:defRPr>
            </a:lvl2pPr>
            <a:lvl3pPr marL="1143000" indent="-228600" defTabSz="912813" eaLnBrk="0" hangingPunct="0">
              <a:defRPr>
                <a:solidFill>
                  <a:schemeClr val="tx1"/>
                </a:solidFill>
                <a:latin typeface="Verdana" pitchFamily="34" charset="0"/>
                <a:ea typeface="MS PGothic" pitchFamily="34" charset="-128"/>
              </a:defRPr>
            </a:lvl3pPr>
            <a:lvl4pPr marL="1600200" indent="-228600" defTabSz="912813" eaLnBrk="0" hangingPunct="0">
              <a:defRPr>
                <a:solidFill>
                  <a:schemeClr val="tx1"/>
                </a:solidFill>
                <a:latin typeface="Verdana" pitchFamily="34" charset="0"/>
                <a:ea typeface="MS PGothic" pitchFamily="34" charset="-128"/>
              </a:defRPr>
            </a:lvl4pPr>
            <a:lvl5pPr marL="2057400" indent="-228600" defTabSz="912813" eaLnBrk="0" hangingPunct="0">
              <a:defRPr>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defRPr/>
            </a:pPr>
            <a:endParaRPr lang="fr-FR" altLang="en-US" sz="7600" b="1" smtClean="0">
              <a:solidFill>
                <a:srgbClr val="FFD624"/>
              </a:solidFill>
              <a:cs typeface="MS PGothic" charset="0"/>
            </a:endParaRPr>
          </a:p>
        </p:txBody>
      </p:sp>
    </p:spTree>
    <p:extLst>
      <p:ext uri="{BB962C8B-B14F-4D97-AF65-F5344CB8AC3E}">
        <p14:creationId xmlns:p14="http://schemas.microsoft.com/office/powerpoint/2010/main" val="399418588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marL="357188" indent="-357188"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7188" indent="-357188"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7188" indent="-357188"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7188" indent="-357188"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7188" indent="-357188"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831" algn="l" rtl="0" fontAlgn="base">
        <a:spcBef>
          <a:spcPct val="0"/>
        </a:spcBef>
        <a:spcAft>
          <a:spcPct val="0"/>
        </a:spcAft>
        <a:defRPr sz="3000" b="1">
          <a:solidFill>
            <a:srgbClr val="0F5494"/>
          </a:solidFill>
          <a:latin typeface="Verdana" pitchFamily="34" charset="0"/>
        </a:defRPr>
      </a:lvl6pPr>
      <a:lvl7pPr marL="1272951" algn="l" rtl="0" fontAlgn="base">
        <a:spcBef>
          <a:spcPct val="0"/>
        </a:spcBef>
        <a:spcAft>
          <a:spcPct val="0"/>
        </a:spcAft>
        <a:defRPr sz="3000" b="1">
          <a:solidFill>
            <a:srgbClr val="0F5494"/>
          </a:solidFill>
          <a:latin typeface="Verdana" pitchFamily="34" charset="0"/>
        </a:defRPr>
      </a:lvl7pPr>
      <a:lvl8pPr marL="1730070" algn="l" rtl="0" fontAlgn="base">
        <a:spcBef>
          <a:spcPct val="0"/>
        </a:spcBef>
        <a:spcAft>
          <a:spcPct val="0"/>
        </a:spcAft>
        <a:defRPr sz="3000" b="1">
          <a:solidFill>
            <a:srgbClr val="0F5494"/>
          </a:solidFill>
          <a:latin typeface="Verdana" pitchFamily="34" charset="0"/>
        </a:defRPr>
      </a:lvl8pPr>
      <a:lvl9pPr marL="2187189" algn="l" rtl="0" fontAlgn="base">
        <a:spcBef>
          <a:spcPct val="0"/>
        </a:spcBef>
        <a:spcAft>
          <a:spcPct val="0"/>
        </a:spcAft>
        <a:defRPr sz="3000" b="1">
          <a:solidFill>
            <a:srgbClr val="0F5494"/>
          </a:solidFill>
          <a:latin typeface="Verdana" pitchFamily="34" charset="0"/>
        </a:defRPr>
      </a:lvl9pPr>
    </p:titleStyle>
    <p:bodyStyle>
      <a:lvl1pPr marL="341313" indent="-341313"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1363" indent="-284163"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1413" indent="-227013"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598613" indent="-227013"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5813" indent="-227013"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156" indent="-228560" algn="l" rtl="0" fontAlgn="base">
        <a:spcBef>
          <a:spcPct val="20000"/>
        </a:spcBef>
        <a:spcAft>
          <a:spcPct val="0"/>
        </a:spcAft>
        <a:buChar char="»"/>
        <a:defRPr sz="2000">
          <a:solidFill>
            <a:schemeClr val="tx1"/>
          </a:solidFill>
          <a:latin typeface="Arial" charset="0"/>
        </a:defRPr>
      </a:lvl6pPr>
      <a:lvl7pPr marL="2971275" indent="-228560" algn="l" rtl="0" fontAlgn="base">
        <a:spcBef>
          <a:spcPct val="20000"/>
        </a:spcBef>
        <a:spcAft>
          <a:spcPct val="0"/>
        </a:spcAft>
        <a:buChar char="»"/>
        <a:defRPr sz="2000">
          <a:solidFill>
            <a:schemeClr val="tx1"/>
          </a:solidFill>
          <a:latin typeface="Arial" charset="0"/>
        </a:defRPr>
      </a:lvl7pPr>
      <a:lvl8pPr marL="3428395" indent="-228560" algn="l" rtl="0" fontAlgn="base">
        <a:spcBef>
          <a:spcPct val="20000"/>
        </a:spcBef>
        <a:spcAft>
          <a:spcPct val="0"/>
        </a:spcAft>
        <a:buChar char="»"/>
        <a:defRPr sz="2000">
          <a:solidFill>
            <a:schemeClr val="tx1"/>
          </a:solidFill>
          <a:latin typeface="Arial" charset="0"/>
        </a:defRPr>
      </a:lvl8pPr>
      <a:lvl9pPr marL="3885514" indent="-22856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1" Type="http://schemas.openxmlformats.org/officeDocument/2006/relationships/slideLayout" Target="../slideLayouts/slideLayout4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5616" y="2133352"/>
            <a:ext cx="6940575" cy="863600"/>
          </a:xfrm>
        </p:spPr>
        <p:txBody>
          <a:bodyPr>
            <a:normAutofit fontScale="90000"/>
          </a:bodyPr>
          <a:lstStyle/>
          <a:p>
            <a:pPr algn="ctr"/>
            <a:r>
              <a:rPr lang="en-US" altLang="en-US" dirty="0"/>
              <a:t>The EU Polar research strategy</a:t>
            </a:r>
          </a:p>
        </p:txBody>
      </p:sp>
      <p:sp>
        <p:nvSpPr>
          <p:cNvPr id="3" name="Text Placeholder 2"/>
          <p:cNvSpPr>
            <a:spLocks noGrp="1"/>
          </p:cNvSpPr>
          <p:nvPr>
            <p:ph type="body" sz="quarter" idx="10"/>
          </p:nvPr>
        </p:nvSpPr>
        <p:spPr>
          <a:xfrm>
            <a:off x="2267744" y="3933056"/>
            <a:ext cx="6193706" cy="1224136"/>
          </a:xfrm>
        </p:spPr>
        <p:txBody>
          <a:bodyPr>
            <a:normAutofit fontScale="92500" lnSpcReduction="10000"/>
          </a:bodyPr>
          <a:lstStyle/>
          <a:p>
            <a:pPr>
              <a:defRPr/>
            </a:pPr>
            <a:r>
              <a:rPr b="1" dirty="0" smtClean="0"/>
              <a:t>Attilio Gambardella</a:t>
            </a:r>
            <a:endParaRPr b="1" dirty="0"/>
          </a:p>
          <a:p>
            <a:pPr>
              <a:defRPr/>
            </a:pPr>
            <a:r>
              <a:rPr lang="en-GB" sz="1800" dirty="0" smtClean="0"/>
              <a:t>“</a:t>
            </a:r>
            <a:r>
              <a:rPr lang="en-GB" sz="1800" dirty="0"/>
              <a:t>Climate action and Earth observation”</a:t>
            </a:r>
          </a:p>
          <a:p>
            <a:pPr>
              <a:defRPr/>
            </a:pPr>
            <a:r>
              <a:rPr lang="en-GB" sz="1800" dirty="0"/>
              <a:t>Directorate-General for Research and </a:t>
            </a:r>
            <a:r>
              <a:rPr lang="en-GB" sz="1800" dirty="0" smtClean="0"/>
              <a:t>Innovation </a:t>
            </a:r>
            <a:r>
              <a:rPr lang="en-GB" sz="1800" dirty="0"/>
              <a:t>European </a:t>
            </a:r>
            <a:r>
              <a:rPr lang="en-GB" sz="1800" dirty="0" smtClean="0"/>
              <a:t>Commission</a:t>
            </a:r>
            <a:endParaRPr sz="1800" dirty="0"/>
          </a:p>
        </p:txBody>
      </p:sp>
      <p:sp>
        <p:nvSpPr>
          <p:cNvPr id="4" name="Text Placeholder 3"/>
          <p:cNvSpPr>
            <a:spLocks noGrp="1"/>
          </p:cNvSpPr>
          <p:nvPr>
            <p:ph type="body" sz="quarter" idx="11"/>
          </p:nvPr>
        </p:nvSpPr>
        <p:spPr>
          <a:xfrm>
            <a:off x="431800" y="5877272"/>
            <a:ext cx="8280400" cy="1008112"/>
          </a:xfrm>
        </p:spPr>
        <p:txBody>
          <a:bodyPr>
            <a:noAutofit/>
          </a:bodyPr>
          <a:lstStyle/>
          <a:p>
            <a:pPr algn="r">
              <a:defRPr/>
            </a:pPr>
            <a:r>
              <a:rPr lang="en-GB" sz="1200" b="1" dirty="0" smtClean="0"/>
              <a:t>INTAROS stakeholder workshop</a:t>
            </a:r>
          </a:p>
          <a:p>
            <a:pPr algn="r">
              <a:defRPr/>
            </a:pPr>
            <a:r>
              <a:rPr lang="en-GB" sz="1200" b="1" dirty="0" smtClean="0"/>
              <a:t> “Building long-</a:t>
            </a:r>
            <a:r>
              <a:rPr lang="en-GB" sz="1200" b="1" dirty="0"/>
              <a:t>­‐</a:t>
            </a:r>
            <a:r>
              <a:rPr lang="en-GB" sz="1200" b="1" dirty="0" smtClean="0"/>
              <a:t>term observing systems in the Arctic – requirements and challenges”, Brussels, May 5</a:t>
            </a:r>
            <a:r>
              <a:rPr lang="en-GB" sz="1200" b="1" baseline="30000" dirty="0" smtClean="0"/>
              <a:t>th</a:t>
            </a:r>
            <a:r>
              <a:rPr lang="en-GB" sz="1200" b="1" dirty="0" smtClean="0"/>
              <a:t>, 2017</a:t>
            </a:r>
            <a:endParaRPr sz="1200" b="1" dirty="0" smtClean="0"/>
          </a:p>
          <a:p>
            <a:pPr>
              <a:defRPr/>
            </a:pPr>
            <a:endParaRPr sz="1200" dirty="0"/>
          </a:p>
        </p:txBody>
      </p:sp>
    </p:spTree>
    <p:extLst>
      <p:ext uri="{BB962C8B-B14F-4D97-AF65-F5344CB8AC3E}">
        <p14:creationId xmlns:p14="http://schemas.microsoft.com/office/powerpoint/2010/main" val="2296509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International </a:t>
            </a:r>
            <a:r>
              <a:rPr lang="it-IT" dirty="0" err="1" smtClean="0"/>
              <a:t>Arctic</a:t>
            </a:r>
            <a:r>
              <a:rPr lang="it-IT" dirty="0" smtClean="0"/>
              <a:t> </a:t>
            </a:r>
            <a:r>
              <a:rPr lang="it-IT" dirty="0" err="1" smtClean="0"/>
              <a:t>cooperatio</a:t>
            </a:r>
            <a:r>
              <a:rPr lang="it-IT" dirty="0" err="1"/>
              <a:t>n</a:t>
            </a:r>
            <a:endParaRPr lang="it-IT" dirty="0"/>
          </a:p>
        </p:txBody>
      </p:sp>
      <p:sp>
        <p:nvSpPr>
          <p:cNvPr id="3" name="Segnaposto contenuto 2"/>
          <p:cNvSpPr>
            <a:spLocks noGrp="1"/>
          </p:cNvSpPr>
          <p:nvPr>
            <p:ph idx="1"/>
          </p:nvPr>
        </p:nvSpPr>
        <p:spPr/>
        <p:txBody>
          <a:bodyPr/>
          <a:lstStyle/>
          <a:p>
            <a:r>
              <a:rPr lang="it-IT" dirty="0" smtClean="0"/>
              <a:t>4° </a:t>
            </a:r>
            <a:r>
              <a:rPr lang="it-IT" dirty="0" err="1" smtClean="0"/>
              <a:t>year</a:t>
            </a:r>
            <a:r>
              <a:rPr lang="it-IT" dirty="0" smtClean="0"/>
              <a:t> of the EU-US-Canada </a:t>
            </a:r>
            <a:r>
              <a:rPr lang="it-IT" dirty="0" err="1" smtClean="0"/>
              <a:t>Transatlantic</a:t>
            </a:r>
            <a:r>
              <a:rPr lang="it-IT" dirty="0" smtClean="0"/>
              <a:t> Ocean (and </a:t>
            </a:r>
            <a:r>
              <a:rPr lang="it-IT" dirty="0" err="1" smtClean="0"/>
              <a:t>Arctic</a:t>
            </a:r>
            <a:r>
              <a:rPr lang="it-IT" dirty="0" smtClean="0"/>
              <a:t>) </a:t>
            </a:r>
            <a:r>
              <a:rPr lang="it-IT" dirty="0" err="1" smtClean="0"/>
              <a:t>Research</a:t>
            </a:r>
            <a:r>
              <a:rPr lang="it-IT" dirty="0" smtClean="0"/>
              <a:t> </a:t>
            </a:r>
            <a:r>
              <a:rPr lang="it-IT" dirty="0" err="1" smtClean="0"/>
              <a:t>Alliance</a:t>
            </a:r>
            <a:endParaRPr lang="it-IT" dirty="0" smtClean="0"/>
          </a:p>
          <a:p>
            <a:pPr lvl="1"/>
            <a:r>
              <a:rPr lang="it-IT" dirty="0" smtClean="0"/>
              <a:t>40 M€ </a:t>
            </a:r>
            <a:r>
              <a:rPr lang="it-IT" dirty="0" err="1" smtClean="0"/>
              <a:t>Arctic</a:t>
            </a:r>
            <a:r>
              <a:rPr lang="it-IT" dirty="0" smtClean="0"/>
              <a:t> package in 2016-17</a:t>
            </a:r>
          </a:p>
          <a:p>
            <a:pPr lvl="2"/>
            <a:r>
              <a:rPr lang="it-IT" dirty="0" smtClean="0"/>
              <a:t>2016: INTAROS, APPLICATE, BLUE-ACTION</a:t>
            </a:r>
          </a:p>
          <a:p>
            <a:pPr lvl="2"/>
            <a:r>
              <a:rPr lang="it-IT" dirty="0" smtClean="0"/>
              <a:t>2017: </a:t>
            </a:r>
            <a:r>
              <a:rPr lang="it-IT" dirty="0" err="1" smtClean="0"/>
              <a:t>ongoing</a:t>
            </a:r>
            <a:r>
              <a:rPr lang="it-IT" dirty="0" smtClean="0"/>
              <a:t> </a:t>
            </a:r>
            <a:r>
              <a:rPr lang="it-IT" dirty="0" err="1" smtClean="0"/>
              <a:t>evaluation</a:t>
            </a:r>
            <a:r>
              <a:rPr lang="it-IT" dirty="0" smtClean="0"/>
              <a:t> on Permafrost</a:t>
            </a:r>
          </a:p>
          <a:p>
            <a:r>
              <a:rPr lang="it-IT" dirty="0" smtClean="0"/>
              <a:t>EU-</a:t>
            </a:r>
            <a:r>
              <a:rPr lang="it-IT" dirty="0" err="1" smtClean="0"/>
              <a:t>PolarNet</a:t>
            </a:r>
            <a:endParaRPr lang="it-IT" dirty="0" smtClean="0"/>
          </a:p>
          <a:p>
            <a:r>
              <a:rPr lang="it-IT" dirty="0" err="1" smtClean="0"/>
              <a:t>Cooperation</a:t>
            </a:r>
            <a:r>
              <a:rPr lang="it-IT" dirty="0" smtClean="0"/>
              <a:t> </a:t>
            </a:r>
            <a:r>
              <a:rPr lang="it-IT" dirty="0" smtClean="0"/>
              <a:t>with the </a:t>
            </a:r>
            <a:r>
              <a:rPr lang="it-IT" dirty="0" err="1" smtClean="0"/>
              <a:t>Arctic</a:t>
            </a:r>
            <a:r>
              <a:rPr lang="it-IT" dirty="0" smtClean="0"/>
              <a:t> </a:t>
            </a:r>
            <a:r>
              <a:rPr lang="it-IT" dirty="0" err="1" smtClean="0"/>
              <a:t>Council</a:t>
            </a:r>
            <a:endParaRPr lang="it-IT" dirty="0" smtClean="0"/>
          </a:p>
          <a:p>
            <a:r>
              <a:rPr lang="it-IT" dirty="0" smtClean="0"/>
              <a:t>SAON</a:t>
            </a:r>
          </a:p>
          <a:p>
            <a:r>
              <a:rPr lang="it-IT" dirty="0" smtClean="0"/>
              <a:t>GEO</a:t>
            </a:r>
          </a:p>
          <a:p>
            <a:endParaRPr lang="it-IT" dirty="0"/>
          </a:p>
        </p:txBody>
      </p:sp>
    </p:spTree>
    <p:extLst>
      <p:ext uri="{BB962C8B-B14F-4D97-AF65-F5344CB8AC3E}">
        <p14:creationId xmlns:p14="http://schemas.microsoft.com/office/powerpoint/2010/main" val="15673768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Current</a:t>
            </a:r>
            <a:r>
              <a:rPr lang="fr-BE" dirty="0"/>
              <a:t> </a:t>
            </a:r>
            <a:r>
              <a:rPr lang="fr-BE" dirty="0" err="1"/>
              <a:t>climate</a:t>
            </a:r>
            <a:r>
              <a:rPr lang="fr-BE" dirty="0"/>
              <a:t> </a:t>
            </a:r>
            <a:r>
              <a:rPr lang="fr-BE" dirty="0" err="1"/>
              <a:t>policy</a:t>
            </a:r>
            <a:r>
              <a:rPr lang="fr-BE" dirty="0"/>
              <a:t> </a:t>
            </a:r>
            <a:r>
              <a:rPr lang="fr-BE" dirty="0" err="1"/>
              <a:t>framework</a:t>
            </a:r>
            <a:endParaRPr lang="en-GB" dirty="0"/>
          </a:p>
        </p:txBody>
      </p:sp>
      <p:sp>
        <p:nvSpPr>
          <p:cNvPr id="3" name="Content Placeholder 2"/>
          <p:cNvSpPr>
            <a:spLocks noGrp="1"/>
          </p:cNvSpPr>
          <p:nvPr>
            <p:ph idx="1"/>
          </p:nvPr>
        </p:nvSpPr>
        <p:spPr/>
        <p:txBody>
          <a:bodyPr/>
          <a:lstStyle/>
          <a:p>
            <a:r>
              <a:rPr lang="fr-BE" dirty="0">
                <a:solidFill>
                  <a:schemeClr val="bg1">
                    <a:lumMod val="75000"/>
                  </a:schemeClr>
                </a:solidFill>
              </a:rPr>
              <a:t>Paris Agreement </a:t>
            </a:r>
            <a:r>
              <a:rPr lang="fr-BE" dirty="0" err="1">
                <a:solidFill>
                  <a:schemeClr val="bg1">
                    <a:lumMod val="75000"/>
                  </a:schemeClr>
                </a:solidFill>
              </a:rPr>
              <a:t>implementation</a:t>
            </a:r>
            <a:endParaRPr lang="fr-BE" dirty="0">
              <a:solidFill>
                <a:schemeClr val="bg1">
                  <a:lumMod val="75000"/>
                </a:schemeClr>
              </a:solidFill>
            </a:endParaRPr>
          </a:p>
          <a:p>
            <a:r>
              <a:rPr lang="fr-BE" dirty="0">
                <a:solidFill>
                  <a:schemeClr val="bg1">
                    <a:lumMod val="75000"/>
                  </a:schemeClr>
                </a:solidFill>
              </a:rPr>
              <a:t>Implementation of the EU Arctic policy</a:t>
            </a:r>
          </a:p>
          <a:p>
            <a:r>
              <a:rPr lang="fr-BE" dirty="0" smtClean="0">
                <a:solidFill>
                  <a:schemeClr val="bg1">
                    <a:lumMod val="75000"/>
                  </a:schemeClr>
                </a:solidFill>
              </a:rPr>
              <a:t>1st </a:t>
            </a:r>
            <a:r>
              <a:rPr lang="fr-BE" dirty="0">
                <a:solidFill>
                  <a:schemeClr val="bg1">
                    <a:lumMod val="75000"/>
                  </a:schemeClr>
                </a:solidFill>
              </a:rPr>
              <a:t>Arctic Science Ministerial and international </a:t>
            </a:r>
            <a:r>
              <a:rPr lang="fr-BE" dirty="0" smtClean="0">
                <a:solidFill>
                  <a:schemeClr val="bg1">
                    <a:lumMod val="75000"/>
                  </a:schemeClr>
                </a:solidFill>
              </a:rPr>
              <a:t>cooperation</a:t>
            </a:r>
            <a:endParaRPr lang="fr-BE" dirty="0">
              <a:solidFill>
                <a:schemeClr val="bg1">
                  <a:lumMod val="75000"/>
                </a:schemeClr>
              </a:solidFill>
            </a:endParaRPr>
          </a:p>
          <a:p>
            <a:r>
              <a:rPr lang="fr-BE" dirty="0" smtClean="0"/>
              <a:t>The </a:t>
            </a:r>
            <a:r>
              <a:rPr lang="fr-BE" dirty="0"/>
              <a:t>Arctic as a showcase</a:t>
            </a:r>
            <a:endParaRPr lang="en-GB" dirty="0"/>
          </a:p>
        </p:txBody>
      </p:sp>
    </p:spTree>
    <p:extLst>
      <p:ext uri="{BB962C8B-B14F-4D97-AF65-F5344CB8AC3E}">
        <p14:creationId xmlns:p14="http://schemas.microsoft.com/office/powerpoint/2010/main" val="3625041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Arctic</a:t>
            </a:r>
            <a:r>
              <a:rPr lang="it-IT" dirty="0"/>
              <a:t>: the </a:t>
            </a:r>
            <a:r>
              <a:rPr lang="it-IT" dirty="0" err="1"/>
              <a:t>canary</a:t>
            </a:r>
            <a:r>
              <a:rPr lang="it-IT" dirty="0"/>
              <a:t> in the mine</a:t>
            </a:r>
          </a:p>
        </p:txBody>
      </p:sp>
      <p:sp>
        <p:nvSpPr>
          <p:cNvPr id="3" name="Segnaposto contenuto 2"/>
          <p:cNvSpPr>
            <a:spLocks noGrp="1"/>
          </p:cNvSpPr>
          <p:nvPr>
            <p:ph idx="1"/>
          </p:nvPr>
        </p:nvSpPr>
        <p:spPr/>
        <p:txBody>
          <a:bodyPr/>
          <a:lstStyle/>
          <a:p>
            <a:r>
              <a:rPr lang="it-IT" dirty="0"/>
              <a:t>Show </a:t>
            </a:r>
            <a:r>
              <a:rPr lang="it-IT" dirty="0" err="1"/>
              <a:t>what</a:t>
            </a:r>
            <a:r>
              <a:rPr lang="it-IT" dirty="0"/>
              <a:t> </a:t>
            </a:r>
            <a:r>
              <a:rPr lang="it-IT" dirty="0" err="1"/>
              <a:t>climate</a:t>
            </a:r>
            <a:r>
              <a:rPr lang="it-IT" dirty="0"/>
              <a:t> </a:t>
            </a:r>
            <a:r>
              <a:rPr lang="it-IT" dirty="0" err="1"/>
              <a:t>change</a:t>
            </a:r>
            <a:r>
              <a:rPr lang="it-IT" dirty="0"/>
              <a:t> </a:t>
            </a:r>
            <a:r>
              <a:rPr lang="it-IT" dirty="0" err="1"/>
              <a:t>is</a:t>
            </a:r>
            <a:r>
              <a:rPr lang="it-IT" dirty="0"/>
              <a:t> </a:t>
            </a:r>
            <a:r>
              <a:rPr lang="it-IT" dirty="0" err="1"/>
              <a:t>doing</a:t>
            </a:r>
            <a:r>
              <a:rPr lang="it-IT" dirty="0"/>
              <a:t> in the </a:t>
            </a:r>
            <a:r>
              <a:rPr lang="it-IT" dirty="0" err="1"/>
              <a:t>Arctic</a:t>
            </a:r>
            <a:endParaRPr lang="it-IT" dirty="0"/>
          </a:p>
          <a:p>
            <a:pPr lvl="1"/>
            <a:r>
              <a:rPr lang="it-IT" dirty="0"/>
              <a:t>The </a:t>
            </a:r>
            <a:r>
              <a:rPr lang="it-IT" dirty="0" err="1"/>
              <a:t>most</a:t>
            </a:r>
            <a:r>
              <a:rPr lang="it-IT" dirty="0"/>
              <a:t> </a:t>
            </a:r>
            <a:r>
              <a:rPr lang="it-IT" dirty="0" err="1"/>
              <a:t>evident</a:t>
            </a:r>
            <a:r>
              <a:rPr lang="it-IT" dirty="0"/>
              <a:t> and </a:t>
            </a:r>
            <a:r>
              <a:rPr lang="it-IT" dirty="0" err="1"/>
              <a:t>undeniable</a:t>
            </a:r>
            <a:r>
              <a:rPr lang="it-IT" dirty="0"/>
              <a:t> </a:t>
            </a:r>
            <a:r>
              <a:rPr lang="it-IT" dirty="0" err="1"/>
              <a:t>climate</a:t>
            </a:r>
            <a:r>
              <a:rPr lang="it-IT" dirty="0"/>
              <a:t> </a:t>
            </a:r>
            <a:r>
              <a:rPr lang="it-IT" dirty="0" err="1"/>
              <a:t>change</a:t>
            </a:r>
            <a:r>
              <a:rPr lang="it-IT" dirty="0"/>
              <a:t> </a:t>
            </a:r>
            <a:r>
              <a:rPr lang="it-IT" dirty="0" err="1"/>
              <a:t>impacts</a:t>
            </a:r>
            <a:r>
              <a:rPr lang="it-IT" dirty="0"/>
              <a:t> so far</a:t>
            </a:r>
          </a:p>
          <a:p>
            <a:pPr lvl="1"/>
            <a:r>
              <a:rPr lang="it-IT" dirty="0" err="1"/>
              <a:t>As</a:t>
            </a:r>
            <a:r>
              <a:rPr lang="it-IT" dirty="0"/>
              <a:t> part of a </a:t>
            </a:r>
            <a:r>
              <a:rPr lang="it-IT" dirty="0" err="1"/>
              <a:t>broader</a:t>
            </a:r>
            <a:r>
              <a:rPr lang="it-IT" dirty="0"/>
              <a:t> </a:t>
            </a:r>
            <a:r>
              <a:rPr lang="it-IT" dirty="0" err="1"/>
              <a:t>citizens</a:t>
            </a:r>
            <a:r>
              <a:rPr lang="it-IT" dirty="0"/>
              <a:t>’ </a:t>
            </a:r>
            <a:r>
              <a:rPr lang="it-IT" dirty="0" err="1"/>
              <a:t>empowerment</a:t>
            </a:r>
            <a:r>
              <a:rPr lang="it-IT" dirty="0"/>
              <a:t> </a:t>
            </a:r>
            <a:r>
              <a:rPr lang="it-IT" dirty="0" err="1"/>
              <a:t>programme</a:t>
            </a:r>
            <a:endParaRPr lang="it-IT" dirty="0"/>
          </a:p>
          <a:p>
            <a:r>
              <a:rPr lang="it-IT" dirty="0" err="1"/>
              <a:t>Arctic</a:t>
            </a:r>
            <a:r>
              <a:rPr lang="it-IT" dirty="0"/>
              <a:t> </a:t>
            </a:r>
            <a:r>
              <a:rPr lang="it-IT" dirty="0" err="1"/>
              <a:t>literacy</a:t>
            </a:r>
            <a:endParaRPr lang="it-IT" dirty="0"/>
          </a:p>
          <a:p>
            <a:pPr lvl="1"/>
            <a:r>
              <a:rPr lang="it-IT" dirty="0" err="1"/>
              <a:t>Also</a:t>
            </a:r>
            <a:r>
              <a:rPr lang="it-IT" dirty="0"/>
              <a:t> </a:t>
            </a:r>
            <a:r>
              <a:rPr lang="it-IT" dirty="0" err="1"/>
              <a:t>using</a:t>
            </a:r>
            <a:r>
              <a:rPr lang="it-IT" dirty="0"/>
              <a:t> art(</a:t>
            </a:r>
            <a:r>
              <a:rPr lang="it-IT" dirty="0" err="1"/>
              <a:t>s</a:t>
            </a:r>
            <a:r>
              <a:rPr lang="it-IT" dirty="0"/>
              <a:t>) and </a:t>
            </a:r>
            <a:r>
              <a:rPr lang="it-IT" dirty="0" err="1"/>
              <a:t>visual</a:t>
            </a:r>
            <a:r>
              <a:rPr lang="it-IT" dirty="0"/>
              <a:t> </a:t>
            </a:r>
            <a:r>
              <a:rPr lang="it-IT" dirty="0" err="1"/>
              <a:t>communication</a:t>
            </a:r>
            <a:endParaRPr lang="it-IT" dirty="0"/>
          </a:p>
          <a:p>
            <a:pPr lvl="1"/>
            <a:r>
              <a:rPr lang="it-IT" dirty="0"/>
              <a:t>A </a:t>
            </a:r>
            <a:r>
              <a:rPr lang="it-IT" dirty="0" err="1"/>
              <a:t>key</a:t>
            </a:r>
            <a:r>
              <a:rPr lang="it-IT" dirty="0"/>
              <a:t> </a:t>
            </a:r>
            <a:r>
              <a:rPr lang="it-IT" dirty="0" err="1"/>
              <a:t>programme</a:t>
            </a:r>
            <a:r>
              <a:rPr lang="it-IT" dirty="0"/>
              <a:t> of the </a:t>
            </a:r>
            <a:r>
              <a:rPr lang="it-IT" dirty="0" err="1"/>
              <a:t>next</a:t>
            </a:r>
            <a:r>
              <a:rPr lang="it-IT" dirty="0"/>
              <a:t> </a:t>
            </a:r>
            <a:r>
              <a:rPr lang="it-IT" dirty="0" err="1"/>
              <a:t>ArcticScience</a:t>
            </a:r>
            <a:r>
              <a:rPr lang="it-IT" dirty="0"/>
              <a:t> </a:t>
            </a:r>
            <a:r>
              <a:rPr lang="it-IT" dirty="0" err="1"/>
              <a:t>Ministerial</a:t>
            </a:r>
            <a:r>
              <a:rPr lang="it-IT" dirty="0"/>
              <a:t> and of the </a:t>
            </a:r>
            <a:r>
              <a:rPr lang="it-IT" dirty="0" err="1"/>
              <a:t>Arctic</a:t>
            </a:r>
            <a:r>
              <a:rPr lang="it-IT" dirty="0"/>
              <a:t> </a:t>
            </a:r>
            <a:r>
              <a:rPr lang="it-IT" dirty="0" err="1"/>
              <a:t>Council</a:t>
            </a:r>
            <a:r>
              <a:rPr lang="it-IT" dirty="0"/>
              <a:t> </a:t>
            </a:r>
          </a:p>
        </p:txBody>
      </p:sp>
    </p:spTree>
    <p:extLst>
      <p:ext uri="{BB962C8B-B14F-4D97-AF65-F5344CB8AC3E}">
        <p14:creationId xmlns:p14="http://schemas.microsoft.com/office/powerpoint/2010/main" val="2002760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1.5, 2, 3°C, </a:t>
            </a:r>
            <a:r>
              <a:rPr lang="it-IT" dirty="0" err="1"/>
              <a:t>which</a:t>
            </a:r>
            <a:r>
              <a:rPr lang="it-IT" dirty="0"/>
              <a:t> </a:t>
            </a:r>
            <a:r>
              <a:rPr lang="it-IT" dirty="0" err="1"/>
              <a:t>difference</a:t>
            </a:r>
            <a:r>
              <a:rPr lang="it-IT" dirty="0"/>
              <a:t> for the </a:t>
            </a:r>
            <a:r>
              <a:rPr lang="it-IT" dirty="0" err="1"/>
              <a:t>Arctic</a:t>
            </a:r>
            <a:r>
              <a:rPr lang="it-IT" dirty="0"/>
              <a:t>?</a:t>
            </a:r>
          </a:p>
        </p:txBody>
      </p:sp>
      <p:sp>
        <p:nvSpPr>
          <p:cNvPr id="3" name="Segnaposto contenuto 2"/>
          <p:cNvSpPr>
            <a:spLocks noGrp="1"/>
          </p:cNvSpPr>
          <p:nvPr>
            <p:ph idx="1"/>
          </p:nvPr>
        </p:nvSpPr>
        <p:spPr/>
        <p:txBody>
          <a:bodyPr/>
          <a:lstStyle/>
          <a:p>
            <a:endParaRPr lang="it-IT" dirty="0"/>
          </a:p>
        </p:txBody>
      </p:sp>
      <p:sp>
        <p:nvSpPr>
          <p:cNvPr id="5" name="TextBox 4"/>
          <p:cNvSpPr txBox="1"/>
          <p:nvPr/>
        </p:nvSpPr>
        <p:spPr>
          <a:xfrm>
            <a:off x="5089902" y="6381328"/>
            <a:ext cx="3586554" cy="276999"/>
          </a:xfrm>
          <a:prstGeom prst="rect">
            <a:avLst/>
          </a:prstGeom>
          <a:noFill/>
        </p:spPr>
        <p:txBody>
          <a:bodyPr wrap="square" rtlCol="0">
            <a:spAutoFit/>
          </a:bodyPr>
          <a:lstStyle/>
          <a:p>
            <a:r>
              <a:rPr lang="de-DE" sz="1200" dirty="0">
                <a:latin typeface="Calibri" panose="020F0502020204030204" pitchFamily="34" charset="0"/>
              </a:rPr>
              <a:t>Schellnhuber et al. , Nature </a:t>
            </a:r>
            <a:r>
              <a:rPr lang="de-DE" sz="1200" dirty="0" err="1">
                <a:latin typeface="Calibri" panose="020F0502020204030204" pitchFamily="34" charset="0"/>
              </a:rPr>
              <a:t>Climate</a:t>
            </a:r>
            <a:r>
              <a:rPr lang="de-DE" sz="1200" dirty="0">
                <a:latin typeface="Calibri" panose="020F0502020204030204" pitchFamily="34" charset="0"/>
              </a:rPr>
              <a:t> Change, 2016</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6984776" cy="3898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0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Impact assessment on a long-term investment on Arctic observations</a:t>
            </a:r>
            <a:endParaRPr lang="en-GB" dirty="0"/>
          </a:p>
        </p:txBody>
      </p:sp>
      <p:sp>
        <p:nvSpPr>
          <p:cNvPr id="3" name="Content Placeholder 2"/>
          <p:cNvSpPr>
            <a:spLocks noGrp="1"/>
          </p:cNvSpPr>
          <p:nvPr>
            <p:ph idx="1"/>
          </p:nvPr>
        </p:nvSpPr>
        <p:spPr/>
        <p:txBody>
          <a:bodyPr/>
          <a:lstStyle/>
          <a:p>
            <a:r>
              <a:rPr lang="fr-BE" sz="1800" dirty="0"/>
              <a:t>The </a:t>
            </a:r>
            <a:r>
              <a:rPr lang="en-GB" sz="1800" dirty="0"/>
              <a:t>European Commission in June 2017 will start an internal </a:t>
            </a:r>
            <a:r>
              <a:rPr lang="en-GB" sz="1800" dirty="0" smtClean="0"/>
              <a:t>study, run by the DG JRC, that will:</a:t>
            </a:r>
          </a:p>
          <a:p>
            <a:endParaRPr lang="en-GB" sz="1800" dirty="0" smtClean="0"/>
          </a:p>
          <a:p>
            <a:pPr marL="715963"/>
            <a:r>
              <a:rPr lang="en-GB" sz="1800" b="0" dirty="0" smtClean="0"/>
              <a:t>perform a </a:t>
            </a:r>
            <a:r>
              <a:rPr lang="en-GB" sz="1800" b="0" dirty="0"/>
              <a:t>systemic analysis and assessment of benefits and co-benefits of Arctic </a:t>
            </a:r>
            <a:r>
              <a:rPr lang="en-GB" sz="1800" b="0" dirty="0" smtClean="0"/>
              <a:t>observations</a:t>
            </a:r>
          </a:p>
          <a:p>
            <a:pPr marL="715963"/>
            <a:r>
              <a:rPr lang="en-GB" sz="1800" b="0" dirty="0" smtClean="0"/>
              <a:t>compare investment </a:t>
            </a:r>
            <a:r>
              <a:rPr lang="en-GB" sz="1800" b="0" dirty="0"/>
              <a:t>and management </a:t>
            </a:r>
            <a:r>
              <a:rPr lang="en-GB" sz="1800" b="0" dirty="0" smtClean="0"/>
              <a:t>costs </a:t>
            </a:r>
            <a:r>
              <a:rPr lang="en-GB" sz="1800" b="0" dirty="0"/>
              <a:t>of Arctic </a:t>
            </a:r>
            <a:r>
              <a:rPr lang="en-GB" sz="1800" b="0" dirty="0" smtClean="0"/>
              <a:t>observations</a:t>
            </a:r>
          </a:p>
          <a:p>
            <a:pPr marL="715963"/>
            <a:r>
              <a:rPr lang="en-GB" sz="1800" b="0" dirty="0" smtClean="0"/>
              <a:t>provide </a:t>
            </a:r>
            <a:r>
              <a:rPr lang="en-GB" sz="1800" b="0" dirty="0"/>
              <a:t>elements of the "business case" for sustaining in the long-term Arctic observations and, accordingly, to support the decision-making process</a:t>
            </a:r>
            <a:r>
              <a:rPr lang="en-GB" sz="1800" b="0" dirty="0" smtClean="0"/>
              <a:t>.</a:t>
            </a:r>
            <a:r>
              <a:rPr lang="fr-BE" sz="1800" b="0" dirty="0" smtClean="0"/>
              <a:t> </a:t>
            </a:r>
            <a:endParaRPr lang="en-GB" sz="1800" b="0" dirty="0"/>
          </a:p>
        </p:txBody>
      </p:sp>
    </p:spTree>
    <p:extLst>
      <p:ext uri="{BB962C8B-B14F-4D97-AF65-F5344CB8AC3E}">
        <p14:creationId xmlns:p14="http://schemas.microsoft.com/office/powerpoint/2010/main" val="3718271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Impact on the EU research strategy</a:t>
            </a:r>
          </a:p>
        </p:txBody>
      </p:sp>
      <p:sp>
        <p:nvSpPr>
          <p:cNvPr id="3" name="Segnaposto contenuto 2"/>
          <p:cNvSpPr>
            <a:spLocks noGrp="1"/>
          </p:cNvSpPr>
          <p:nvPr>
            <p:ph idx="1"/>
          </p:nvPr>
        </p:nvSpPr>
        <p:spPr/>
        <p:txBody>
          <a:bodyPr/>
          <a:lstStyle/>
          <a:p>
            <a:r>
              <a:rPr lang="it-IT" dirty="0"/>
              <a:t>Step-up research and innovation investments</a:t>
            </a:r>
          </a:p>
          <a:p>
            <a:pPr lvl="1"/>
            <a:r>
              <a:rPr lang="it-IT" sz="2000" dirty="0"/>
              <a:t>WP 2018-2020, more than 1b€/y in the Focus Area «Building a low carbon climate resilient future»</a:t>
            </a:r>
          </a:p>
          <a:p>
            <a:r>
              <a:rPr lang="it-IT" dirty="0"/>
              <a:t>Reinforce Polar research</a:t>
            </a:r>
          </a:p>
          <a:p>
            <a:r>
              <a:rPr lang="it-IT" dirty="0"/>
              <a:t>Strengthen research support to IPCC </a:t>
            </a:r>
            <a:r>
              <a:rPr lang="it-IT" dirty="0" err="1" smtClean="0"/>
              <a:t>assessments</a:t>
            </a:r>
            <a:endParaRPr lang="it-IT" dirty="0" smtClean="0"/>
          </a:p>
          <a:p>
            <a:pPr lvl="1"/>
            <a:r>
              <a:rPr lang="it-IT" dirty="0" smtClean="0"/>
              <a:t>SR 1.5°C, SR Ocean and </a:t>
            </a:r>
            <a:r>
              <a:rPr lang="it-IT" dirty="0" err="1" smtClean="0"/>
              <a:t>Cryosphere</a:t>
            </a:r>
            <a:r>
              <a:rPr lang="it-IT" dirty="0" smtClean="0"/>
              <a:t>, AR6</a:t>
            </a:r>
            <a:endParaRPr lang="it-IT" dirty="0"/>
          </a:p>
          <a:p>
            <a:pPr marL="0" indent="0">
              <a:buNone/>
            </a:pPr>
            <a:endParaRPr lang="it-IT" dirty="0"/>
          </a:p>
        </p:txBody>
      </p:sp>
    </p:spTree>
    <p:extLst>
      <p:ext uri="{BB962C8B-B14F-4D97-AF65-F5344CB8AC3E}">
        <p14:creationId xmlns:p14="http://schemas.microsoft.com/office/powerpoint/2010/main" val="377391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Orientations for </a:t>
            </a:r>
            <a:r>
              <a:rPr lang="fr-BE" dirty="0" smtClean="0"/>
              <a:t/>
            </a:r>
            <a:br>
              <a:rPr lang="fr-BE" dirty="0" smtClean="0"/>
            </a:br>
            <a:r>
              <a:rPr lang="fr-BE" dirty="0" smtClean="0"/>
              <a:t>EU-</a:t>
            </a:r>
            <a:r>
              <a:rPr lang="fr-BE" dirty="0" err="1" smtClean="0"/>
              <a:t>funded</a:t>
            </a:r>
            <a:r>
              <a:rPr lang="fr-BE" dirty="0" smtClean="0"/>
              <a:t> </a:t>
            </a:r>
            <a:r>
              <a:rPr lang="fr-BE" dirty="0"/>
              <a:t>Polar </a:t>
            </a:r>
            <a:r>
              <a:rPr lang="fr-BE" dirty="0" err="1"/>
              <a:t>research</a:t>
            </a:r>
            <a:endParaRPr lang="en-GB" dirty="0"/>
          </a:p>
        </p:txBody>
      </p:sp>
      <p:sp>
        <p:nvSpPr>
          <p:cNvPr id="3" name="Content Placeholder 2"/>
          <p:cNvSpPr>
            <a:spLocks noGrp="1"/>
          </p:cNvSpPr>
          <p:nvPr>
            <p:ph idx="1"/>
          </p:nvPr>
        </p:nvSpPr>
        <p:spPr/>
        <p:txBody>
          <a:bodyPr/>
          <a:lstStyle/>
          <a:p>
            <a:r>
              <a:rPr lang="fr-BE" sz="1800" dirty="0"/>
              <a:t>The Commission sent </a:t>
            </a:r>
            <a:r>
              <a:rPr lang="fr-BE" sz="1800" dirty="0" err="1"/>
              <a:t>already</a:t>
            </a:r>
            <a:r>
              <a:rPr lang="fr-BE" sz="1800" dirty="0"/>
              <a:t> to the </a:t>
            </a:r>
            <a:r>
              <a:rPr lang="fr-BE" sz="1800" dirty="0" err="1"/>
              <a:t>Member</a:t>
            </a:r>
            <a:r>
              <a:rPr lang="fr-BE" sz="1800" dirty="0"/>
              <a:t> States </a:t>
            </a:r>
            <a:r>
              <a:rPr lang="fr-BE" sz="1800" dirty="0" err="1"/>
              <a:t>its</a:t>
            </a:r>
            <a:r>
              <a:rPr lang="fr-BE" sz="1800" dirty="0"/>
              <a:t> first </a:t>
            </a:r>
            <a:r>
              <a:rPr lang="fr-BE" sz="1800" dirty="0" err="1"/>
              <a:t>proposal</a:t>
            </a:r>
            <a:r>
              <a:rPr lang="fr-BE" sz="1800" dirty="0"/>
              <a:t> of WP 2018-20 for the </a:t>
            </a:r>
            <a:r>
              <a:rPr lang="fr-BE" sz="1800" dirty="0" err="1"/>
              <a:t>Societal</a:t>
            </a:r>
            <a:r>
              <a:rPr lang="fr-BE" sz="1800" dirty="0"/>
              <a:t> Challenge 5 « </a:t>
            </a:r>
            <a:r>
              <a:rPr lang="fr-BE" sz="1800" dirty="0" err="1"/>
              <a:t>Climate</a:t>
            </a:r>
            <a:r>
              <a:rPr lang="fr-BE" sz="1800" dirty="0"/>
              <a:t> action »</a:t>
            </a:r>
          </a:p>
          <a:p>
            <a:pPr lvl="1"/>
            <a:r>
              <a:rPr lang="fr-BE" sz="1800" dirty="0"/>
              <a:t>2018:</a:t>
            </a:r>
          </a:p>
          <a:p>
            <a:pPr lvl="2"/>
            <a:r>
              <a:rPr lang="fr-BE" sz="1800" dirty="0" err="1"/>
              <a:t>Climate</a:t>
            </a:r>
            <a:r>
              <a:rPr lang="fr-BE" sz="1800" dirty="0"/>
              <a:t> </a:t>
            </a:r>
            <a:r>
              <a:rPr lang="fr-BE" sz="1800" dirty="0" err="1"/>
              <a:t>processes</a:t>
            </a:r>
            <a:r>
              <a:rPr lang="fr-BE" sz="1800" dirty="0"/>
              <a:t>, </a:t>
            </a:r>
            <a:r>
              <a:rPr lang="fr-BE" sz="1800" dirty="0" err="1"/>
              <a:t>Tipping</a:t>
            </a:r>
            <a:r>
              <a:rPr lang="fr-BE" sz="1800" dirty="0"/>
              <a:t> points, </a:t>
            </a:r>
            <a:r>
              <a:rPr lang="fr-BE" sz="1800" dirty="0" err="1"/>
              <a:t>Ice-core</a:t>
            </a:r>
            <a:r>
              <a:rPr lang="fr-BE" sz="1800" dirty="0"/>
              <a:t> </a:t>
            </a:r>
            <a:r>
              <a:rPr lang="fr-BE" sz="1800" dirty="0" err="1"/>
              <a:t>drilling</a:t>
            </a:r>
            <a:endParaRPr lang="fr-BE" sz="1800" dirty="0"/>
          </a:p>
          <a:p>
            <a:pPr lvl="1"/>
            <a:r>
              <a:rPr lang="fr-BE" sz="1800" dirty="0"/>
              <a:t>2019:</a:t>
            </a:r>
          </a:p>
          <a:p>
            <a:pPr lvl="2"/>
            <a:r>
              <a:rPr lang="fr-BE" sz="1800" dirty="0" err="1"/>
              <a:t>Sea-level</a:t>
            </a:r>
            <a:r>
              <a:rPr lang="fr-BE" sz="1800" dirty="0"/>
              <a:t> changes, </a:t>
            </a:r>
            <a:r>
              <a:rPr lang="fr-BE" sz="1800" dirty="0" err="1"/>
              <a:t>Arctic</a:t>
            </a:r>
            <a:r>
              <a:rPr lang="fr-BE" sz="1800" dirty="0"/>
              <a:t> </a:t>
            </a:r>
            <a:r>
              <a:rPr lang="fr-BE" sz="1800" dirty="0" err="1"/>
              <a:t>biodiversity</a:t>
            </a:r>
            <a:r>
              <a:rPr lang="fr-BE" sz="1800" dirty="0"/>
              <a:t>, </a:t>
            </a:r>
            <a:r>
              <a:rPr lang="fr-BE" sz="1800" dirty="0" err="1"/>
              <a:t>Sustainable</a:t>
            </a:r>
            <a:r>
              <a:rPr lang="fr-BE" sz="1800" dirty="0"/>
              <a:t> </a:t>
            </a:r>
            <a:r>
              <a:rPr lang="fr-BE" sz="1800" dirty="0" err="1"/>
              <a:t>opportunities</a:t>
            </a:r>
            <a:r>
              <a:rPr lang="fr-BE" sz="1800" dirty="0"/>
              <a:t> in the </a:t>
            </a:r>
            <a:r>
              <a:rPr lang="fr-BE" sz="1800" dirty="0" err="1"/>
              <a:t>changing</a:t>
            </a:r>
            <a:r>
              <a:rPr lang="fr-BE" sz="1800" dirty="0"/>
              <a:t> </a:t>
            </a:r>
            <a:r>
              <a:rPr lang="fr-BE" sz="1800" dirty="0" err="1"/>
              <a:t>Arctic</a:t>
            </a:r>
            <a:r>
              <a:rPr lang="fr-BE" sz="1800" dirty="0"/>
              <a:t>, </a:t>
            </a:r>
            <a:r>
              <a:rPr lang="fr-BE" sz="1800" dirty="0" err="1"/>
              <a:t>Arctic</a:t>
            </a:r>
            <a:r>
              <a:rPr lang="fr-BE" sz="1800" dirty="0"/>
              <a:t> standards</a:t>
            </a:r>
          </a:p>
          <a:p>
            <a:pPr lvl="1"/>
            <a:r>
              <a:rPr lang="fr-BE" sz="1800" dirty="0"/>
              <a:t>2020:</a:t>
            </a:r>
          </a:p>
          <a:p>
            <a:pPr lvl="2"/>
            <a:r>
              <a:rPr lang="fr-BE" sz="1800" dirty="0"/>
              <a:t>Polar </a:t>
            </a:r>
            <a:r>
              <a:rPr lang="fr-BE" sz="1800" dirty="0" err="1"/>
              <a:t>climate</a:t>
            </a:r>
            <a:r>
              <a:rPr lang="fr-BE" sz="1800" dirty="0"/>
              <a:t>, Polar observations (GEOSS CRI)</a:t>
            </a:r>
          </a:p>
          <a:p>
            <a:pPr lvl="2"/>
            <a:endParaRPr lang="en-GB" sz="1800" dirty="0"/>
          </a:p>
        </p:txBody>
      </p:sp>
    </p:spTree>
    <p:extLst>
      <p:ext uri="{BB962C8B-B14F-4D97-AF65-F5344CB8AC3E}">
        <p14:creationId xmlns:p14="http://schemas.microsoft.com/office/powerpoint/2010/main" val="380821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120E11-266F-4A92-9297-E63DBDB4EB79}" type="slidenum">
              <a:rPr lang="en-GB" smtClean="0">
                <a:solidFill>
                  <a:srgbClr val="000000"/>
                </a:solidFill>
              </a:rPr>
              <a:pPr>
                <a:defRPr/>
              </a:pPr>
              <a:t>17</a:t>
            </a:fld>
            <a:endParaRPr lang="en-GB" dirty="0">
              <a:solidFill>
                <a:srgbClr val="000000"/>
              </a:solidFill>
            </a:endParaRPr>
          </a:p>
        </p:txBody>
      </p:sp>
      <p:sp>
        <p:nvSpPr>
          <p:cNvPr id="5" name="TextBox 3"/>
          <p:cNvSpPr txBox="1">
            <a:spLocks noChangeArrowheads="1"/>
          </p:cNvSpPr>
          <p:nvPr/>
        </p:nvSpPr>
        <p:spPr bwMode="auto">
          <a:xfrm>
            <a:off x="2051844" y="3501008"/>
            <a:ext cx="4824412" cy="1077912"/>
          </a:xfrm>
          <a:prstGeom prst="rect">
            <a:avLst/>
          </a:prstGeom>
          <a:noFill/>
          <a:ln w="9525">
            <a:noFill/>
            <a:miter lim="800000"/>
            <a:headEnd/>
            <a:tailEnd/>
          </a:ln>
        </p:spPr>
        <p:txBody>
          <a:bodyPr>
            <a:spAutoFit/>
          </a:bodyPr>
          <a:lstStyle/>
          <a:p>
            <a:pPr marL="3175" algn="ctr" eaLnBrk="0" hangingPunct="0"/>
            <a:r>
              <a:rPr lang="en-GB" sz="3200" b="1" dirty="0">
                <a:latin typeface="+mj-lt"/>
                <a:ea typeface="+mj-ea"/>
                <a:cs typeface="+mj-cs"/>
              </a:rPr>
              <a:t>Thanks for your attention</a:t>
            </a:r>
          </a:p>
        </p:txBody>
      </p:sp>
    </p:spTree>
    <p:extLst>
      <p:ext uri="{BB962C8B-B14F-4D97-AF65-F5344CB8AC3E}">
        <p14:creationId xmlns:p14="http://schemas.microsoft.com/office/powerpoint/2010/main" val="229815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Current</a:t>
            </a:r>
            <a:r>
              <a:rPr lang="fr-BE" dirty="0"/>
              <a:t> </a:t>
            </a:r>
            <a:r>
              <a:rPr lang="fr-BE" dirty="0" err="1"/>
              <a:t>climate</a:t>
            </a:r>
            <a:r>
              <a:rPr lang="fr-BE" dirty="0"/>
              <a:t> </a:t>
            </a:r>
            <a:r>
              <a:rPr lang="fr-BE" dirty="0" err="1"/>
              <a:t>policy</a:t>
            </a:r>
            <a:r>
              <a:rPr lang="fr-BE" dirty="0"/>
              <a:t> </a:t>
            </a:r>
            <a:r>
              <a:rPr lang="fr-BE" dirty="0" err="1"/>
              <a:t>framework</a:t>
            </a:r>
            <a:endParaRPr lang="en-GB" dirty="0"/>
          </a:p>
        </p:txBody>
      </p:sp>
      <p:sp>
        <p:nvSpPr>
          <p:cNvPr id="3" name="Content Placeholder 2"/>
          <p:cNvSpPr>
            <a:spLocks noGrp="1"/>
          </p:cNvSpPr>
          <p:nvPr>
            <p:ph idx="1"/>
          </p:nvPr>
        </p:nvSpPr>
        <p:spPr/>
        <p:txBody>
          <a:bodyPr/>
          <a:lstStyle/>
          <a:p>
            <a:r>
              <a:rPr lang="fr-BE" dirty="0"/>
              <a:t>Paris Agreement </a:t>
            </a:r>
            <a:r>
              <a:rPr lang="fr-BE" dirty="0" err="1"/>
              <a:t>implementation</a:t>
            </a:r>
            <a:endParaRPr lang="fr-BE" dirty="0"/>
          </a:p>
          <a:p>
            <a:r>
              <a:rPr lang="fr-BE" dirty="0" smtClean="0">
                <a:solidFill>
                  <a:schemeClr val="bg1">
                    <a:lumMod val="75000"/>
                  </a:schemeClr>
                </a:solidFill>
              </a:rPr>
              <a:t>Implementation of the EU Arctic policy</a:t>
            </a:r>
          </a:p>
          <a:p>
            <a:r>
              <a:rPr lang="fr-BE" dirty="0" smtClean="0">
                <a:solidFill>
                  <a:schemeClr val="bg1">
                    <a:lumMod val="75000"/>
                  </a:schemeClr>
                </a:solidFill>
              </a:rPr>
              <a:t>1st </a:t>
            </a:r>
            <a:r>
              <a:rPr lang="fr-BE" dirty="0">
                <a:solidFill>
                  <a:schemeClr val="bg1">
                    <a:lumMod val="75000"/>
                  </a:schemeClr>
                </a:solidFill>
              </a:rPr>
              <a:t>Arctic Science </a:t>
            </a:r>
            <a:r>
              <a:rPr lang="fr-BE" dirty="0" smtClean="0">
                <a:solidFill>
                  <a:schemeClr val="bg1">
                    <a:lumMod val="75000"/>
                  </a:schemeClr>
                </a:solidFill>
              </a:rPr>
              <a:t>Ministerial and international cooperation</a:t>
            </a:r>
            <a:endParaRPr lang="fr-BE" dirty="0">
              <a:solidFill>
                <a:schemeClr val="bg1">
                  <a:lumMod val="75000"/>
                </a:schemeClr>
              </a:solidFill>
            </a:endParaRPr>
          </a:p>
          <a:p>
            <a:r>
              <a:rPr lang="fr-BE" dirty="0">
                <a:solidFill>
                  <a:schemeClr val="bg1">
                    <a:lumMod val="75000"/>
                  </a:schemeClr>
                </a:solidFill>
              </a:rPr>
              <a:t>The </a:t>
            </a:r>
            <a:r>
              <a:rPr lang="fr-BE" dirty="0" err="1">
                <a:solidFill>
                  <a:schemeClr val="bg1">
                    <a:lumMod val="75000"/>
                  </a:schemeClr>
                </a:solidFill>
              </a:rPr>
              <a:t>Arctic</a:t>
            </a:r>
            <a:r>
              <a:rPr lang="fr-BE" dirty="0">
                <a:solidFill>
                  <a:schemeClr val="bg1">
                    <a:lumMod val="75000"/>
                  </a:schemeClr>
                </a:solidFill>
              </a:rPr>
              <a:t> as a </a:t>
            </a:r>
            <a:r>
              <a:rPr lang="fr-BE" dirty="0" err="1">
                <a:solidFill>
                  <a:schemeClr val="bg1">
                    <a:lumMod val="75000"/>
                  </a:schemeClr>
                </a:solidFill>
              </a:rPr>
              <a:t>showcase</a:t>
            </a:r>
            <a:endParaRPr lang="en-GB" dirty="0">
              <a:solidFill>
                <a:schemeClr val="bg1">
                  <a:lumMod val="75000"/>
                </a:schemeClr>
              </a:solidFill>
            </a:endParaRPr>
          </a:p>
        </p:txBody>
      </p:sp>
    </p:spTree>
    <p:extLst>
      <p:ext uri="{BB962C8B-B14F-4D97-AF65-F5344CB8AC3E}">
        <p14:creationId xmlns:p14="http://schemas.microsoft.com/office/powerpoint/2010/main" val="396098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36625"/>
          </a:xfrm>
        </p:spPr>
        <p:txBody>
          <a:bodyPr/>
          <a:lstStyle/>
          <a:p>
            <a:r>
              <a:rPr lang="en-US" dirty="0"/>
              <a:t>The Paris Agreement global goals</a:t>
            </a:r>
            <a:endParaRPr lang="en-IE" dirty="0"/>
          </a:p>
        </p:txBody>
      </p:sp>
      <p:sp>
        <p:nvSpPr>
          <p:cNvPr id="5" name="Rectangle 4"/>
          <p:cNvSpPr/>
          <p:nvPr/>
        </p:nvSpPr>
        <p:spPr bwMode="auto">
          <a:xfrm>
            <a:off x="480172" y="2197221"/>
            <a:ext cx="6320677" cy="66028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en-US" sz="2000" dirty="0">
                <a:solidFill>
                  <a:srgbClr val="FFFFFF"/>
                </a:solidFill>
                <a:cs typeface="+mn-cs"/>
              </a:rPr>
              <a:t>Well below 2°C</a:t>
            </a:r>
          </a:p>
          <a:p>
            <a:pPr marL="3175"/>
            <a:r>
              <a:rPr lang="en-US" sz="2000" dirty="0">
                <a:solidFill>
                  <a:srgbClr val="FFFFFF"/>
                </a:solidFill>
                <a:cs typeface="+mn-cs"/>
              </a:rPr>
              <a:t>+ Efforts to limit increase to 1.5°C</a:t>
            </a:r>
            <a:endParaRPr lang="en-GB" sz="2000" b="1" dirty="0">
              <a:solidFill>
                <a:srgbClr val="FFFFFF"/>
              </a:solidFill>
              <a:cs typeface="+mn-cs"/>
            </a:endParaRPr>
          </a:p>
        </p:txBody>
      </p:sp>
      <p:sp>
        <p:nvSpPr>
          <p:cNvPr id="6" name="Rectangle 5"/>
          <p:cNvSpPr/>
          <p:nvPr/>
        </p:nvSpPr>
        <p:spPr bwMode="auto">
          <a:xfrm>
            <a:off x="480172" y="2938644"/>
            <a:ext cx="6320677" cy="66028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en-US" sz="2000" dirty="0">
                <a:solidFill>
                  <a:srgbClr val="FFFFFF"/>
                </a:solidFill>
                <a:cs typeface="+mn-cs"/>
              </a:rPr>
              <a:t>Pathway to low-emission, climate resilient future</a:t>
            </a:r>
            <a:endParaRPr lang="en-GB" sz="2000" b="1" dirty="0">
              <a:solidFill>
                <a:srgbClr val="FFFFFF"/>
              </a:solidFill>
              <a:cs typeface="+mn-cs"/>
            </a:endParaRPr>
          </a:p>
        </p:txBody>
      </p:sp>
      <p:sp>
        <p:nvSpPr>
          <p:cNvPr id="7" name="Rectangle 6"/>
          <p:cNvSpPr/>
          <p:nvPr/>
        </p:nvSpPr>
        <p:spPr bwMode="auto">
          <a:xfrm>
            <a:off x="480172" y="3687284"/>
            <a:ext cx="6468092" cy="1613924"/>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buFont typeface="Arial" panose="020B0604020202020204" pitchFamily="34" charset="0"/>
              <a:buChar char="•"/>
            </a:pPr>
            <a:endParaRPr lang="en-US" sz="1800" dirty="0">
              <a:solidFill>
                <a:srgbClr val="000000"/>
              </a:solidFill>
            </a:endParaRPr>
          </a:p>
          <a:p>
            <a:pPr marL="342900" indent="-342900">
              <a:buFont typeface="Arial" panose="020B0604020202020204" pitchFamily="34" charset="0"/>
              <a:buChar char="•"/>
            </a:pPr>
            <a:r>
              <a:rPr lang="en-US" sz="1800" dirty="0">
                <a:solidFill>
                  <a:srgbClr val="000000"/>
                </a:solidFill>
              </a:rPr>
              <a:t>Global peaking as soon as possible</a:t>
            </a:r>
          </a:p>
          <a:p>
            <a:pPr marL="342900" indent="-342900">
              <a:buFont typeface="Arial" panose="020B0604020202020204" pitchFamily="34" charset="0"/>
              <a:buChar char="•"/>
            </a:pPr>
            <a:r>
              <a:rPr lang="en-US" sz="1800" dirty="0">
                <a:solidFill>
                  <a:srgbClr val="000000"/>
                </a:solidFill>
              </a:rPr>
              <a:t>Rapid reductions</a:t>
            </a:r>
          </a:p>
          <a:p>
            <a:pPr marL="342900" indent="-342900">
              <a:buFont typeface="Arial" panose="020B0604020202020204" pitchFamily="34" charset="0"/>
              <a:buChar char="•"/>
            </a:pPr>
            <a:r>
              <a:rPr lang="en-US" sz="1800" dirty="0">
                <a:solidFill>
                  <a:srgbClr val="000000"/>
                </a:solidFill>
              </a:rPr>
              <a:t>Balance between emissions and sinks after 2050 - based on science</a:t>
            </a:r>
          </a:p>
          <a:p>
            <a:pPr marL="342900" indent="-342900">
              <a:buFont typeface="Arial" panose="020B0604020202020204" pitchFamily="34" charset="0"/>
              <a:buChar char="•"/>
            </a:pPr>
            <a:r>
              <a:rPr lang="en-US" sz="1800" dirty="0">
                <a:solidFill>
                  <a:srgbClr val="000000"/>
                </a:solidFill>
              </a:rPr>
              <a:t>Parties to formulate long-term (2050) low emissions strategies by 2020</a:t>
            </a:r>
            <a:endParaRPr lang="en-IE" sz="1800" dirty="0">
              <a:solidFill>
                <a:srgbClr val="000000"/>
              </a:solidFill>
            </a:endParaRPr>
          </a:p>
          <a:p>
            <a:pPr marL="342900" indent="-342900">
              <a:buFont typeface="Arial" panose="020B0604020202020204" pitchFamily="34" charset="0"/>
              <a:buChar char="•"/>
            </a:pPr>
            <a:endParaRPr lang="en-US" sz="1800" dirty="0">
              <a:solidFill>
                <a:srgbClr val="000000"/>
              </a:solidFill>
            </a:endParaRPr>
          </a:p>
        </p:txBody>
      </p:sp>
      <p:sp>
        <p:nvSpPr>
          <p:cNvPr id="8" name="Rectangle 7"/>
          <p:cNvSpPr/>
          <p:nvPr/>
        </p:nvSpPr>
        <p:spPr bwMode="auto">
          <a:xfrm>
            <a:off x="480172" y="5285077"/>
            <a:ext cx="6320677" cy="560260"/>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en-US" sz="1800" dirty="0">
                <a:solidFill>
                  <a:srgbClr val="FFFFFF"/>
                </a:solidFill>
                <a:cs typeface="+mn-cs"/>
              </a:rPr>
              <a:t>Global peaking, climate neutrality means </a:t>
            </a:r>
            <a:br>
              <a:rPr lang="en-US" sz="1800" dirty="0">
                <a:solidFill>
                  <a:srgbClr val="FFFFFF"/>
                </a:solidFill>
                <a:cs typeface="+mn-cs"/>
              </a:rPr>
            </a:br>
            <a:r>
              <a:rPr lang="en-US" sz="1800" dirty="0">
                <a:solidFill>
                  <a:srgbClr val="FFFFFF"/>
                </a:solidFill>
                <a:cs typeface="+mn-cs"/>
              </a:rPr>
              <a:t>international transport is included</a:t>
            </a:r>
            <a:endParaRPr lang="en-GB" sz="1800" b="1" dirty="0">
              <a:solidFill>
                <a:srgbClr val="FFFFFF"/>
              </a:solidFill>
              <a:cs typeface="+mn-cs"/>
            </a:endParaRPr>
          </a:p>
        </p:txBody>
      </p:sp>
      <p:sp>
        <p:nvSpPr>
          <p:cNvPr id="9" name="Rectangle 8"/>
          <p:cNvSpPr/>
          <p:nvPr/>
        </p:nvSpPr>
        <p:spPr bwMode="auto">
          <a:xfrm>
            <a:off x="480172" y="5887253"/>
            <a:ext cx="6320677" cy="560260"/>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en-US" sz="1800" dirty="0">
                <a:solidFill>
                  <a:srgbClr val="FFFFFF"/>
                </a:solidFill>
                <a:cs typeface="+mn-cs"/>
              </a:rPr>
              <a:t>Equity and CBDR-RC remain guiding principles in a contemporary context</a:t>
            </a:r>
            <a:endParaRPr lang="en-GB" sz="1800" b="1" dirty="0">
              <a:solidFill>
                <a:srgbClr val="FFFFFF"/>
              </a:solidFill>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2636912"/>
            <a:ext cx="1698359" cy="2905851"/>
          </a:xfrm>
          <a:prstGeom prst="rect">
            <a:avLst/>
          </a:prstGeom>
        </p:spPr>
      </p:pic>
    </p:spTree>
    <p:extLst>
      <p:ext uri="{BB962C8B-B14F-4D97-AF65-F5344CB8AC3E}">
        <p14:creationId xmlns:p14="http://schemas.microsoft.com/office/powerpoint/2010/main" val="1937430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95288" y="1268413"/>
            <a:ext cx="8229600" cy="936625"/>
          </a:xfrm>
        </p:spPr>
        <p:txBody>
          <a:bodyPr>
            <a:normAutofit fontScale="90000"/>
          </a:bodyPr>
          <a:lstStyle/>
          <a:p>
            <a:r>
              <a:rPr lang="en-GB" altLang="fr-FR"/>
              <a:t>Science in the COP21 decision and in the Paris Agreement</a:t>
            </a:r>
          </a:p>
        </p:txBody>
      </p:sp>
      <p:sp>
        <p:nvSpPr>
          <p:cNvPr id="25602" name="Content Placeholder 2"/>
          <p:cNvSpPr>
            <a:spLocks noGrp="1"/>
          </p:cNvSpPr>
          <p:nvPr>
            <p:ph idx="1"/>
          </p:nvPr>
        </p:nvSpPr>
        <p:spPr>
          <a:xfrm>
            <a:off x="250825" y="2276475"/>
            <a:ext cx="8642350" cy="4248150"/>
          </a:xfrm>
          <a:solidFill>
            <a:srgbClr val="FFC000"/>
          </a:solidFill>
        </p:spPr>
        <p:txBody>
          <a:bodyPr/>
          <a:lstStyle/>
          <a:p>
            <a:pPr marL="457200" indent="-457200">
              <a:spcBef>
                <a:spcPct val="0"/>
              </a:spcBef>
              <a:spcAft>
                <a:spcPts val="1200"/>
              </a:spcAft>
              <a:buFont typeface="Verdana" panose="020B0604030504040204" pitchFamily="34" charset="0"/>
              <a:buAutoNum type="arabicPeriod"/>
            </a:pPr>
            <a:r>
              <a:rPr lang="en-GB" altLang="fr-FR" sz="2000" b="1" i="0"/>
              <a:t>Asks the IPCC to provide a Special Report on 1.5°C impacts and pathways in order to inform the "facilitative dialogue" foreseen in 2018, and to contribute the "global stocktake" exercise. </a:t>
            </a:r>
          </a:p>
          <a:p>
            <a:pPr marL="457200" indent="-457200">
              <a:spcBef>
                <a:spcPct val="0"/>
              </a:spcBef>
              <a:spcAft>
                <a:spcPts val="1200"/>
              </a:spcAft>
              <a:buFont typeface="Verdana" panose="020B0604030504040204" pitchFamily="34" charset="0"/>
              <a:buAutoNum type="arabicPeriod"/>
            </a:pPr>
            <a:r>
              <a:rPr lang="en-GB" altLang="fr-FR" sz="2000" b="1" i="0"/>
              <a:t>Asks Parties to accelerate mitigation and adaptation efforts "in accordance with best available science". </a:t>
            </a:r>
          </a:p>
          <a:p>
            <a:pPr marL="457200" indent="-457200">
              <a:spcBef>
                <a:spcPct val="0"/>
              </a:spcBef>
              <a:spcAft>
                <a:spcPts val="1200"/>
              </a:spcAft>
              <a:buFont typeface="Verdana" panose="020B0604030504040204" pitchFamily="34" charset="0"/>
              <a:buAutoNum type="arabicPeriod"/>
            </a:pPr>
            <a:r>
              <a:rPr lang="en-GB" altLang="fr-FR" sz="2000" b="1" i="0"/>
              <a:t>Calls for strengthening cooperation in research, systematic observation and early warning systems that inform climate services and support decision-making. </a:t>
            </a:r>
          </a:p>
          <a:p>
            <a:pPr marL="457200" indent="-457200">
              <a:spcBef>
                <a:spcPct val="0"/>
              </a:spcBef>
              <a:spcAft>
                <a:spcPts val="1200"/>
              </a:spcAft>
              <a:buFont typeface="Verdana" panose="020B0604030504040204" pitchFamily="34" charset="0"/>
              <a:buAutoNum type="arabicPeriod"/>
            </a:pPr>
            <a:r>
              <a:rPr lang="en-GB" altLang="fr-FR" sz="2000" b="1" i="0"/>
              <a:t>Recalls the importance of technology development and transfer and innovation for an effective global response to climate change.</a:t>
            </a:r>
          </a:p>
        </p:txBody>
      </p:sp>
    </p:spTree>
    <p:extLst>
      <p:ext uri="{BB962C8B-B14F-4D97-AF65-F5344CB8AC3E}">
        <p14:creationId xmlns:p14="http://schemas.microsoft.com/office/powerpoint/2010/main" val="2479643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Current</a:t>
            </a:r>
            <a:r>
              <a:rPr lang="fr-BE" dirty="0"/>
              <a:t> </a:t>
            </a:r>
            <a:r>
              <a:rPr lang="fr-BE" dirty="0" err="1"/>
              <a:t>climate</a:t>
            </a:r>
            <a:r>
              <a:rPr lang="fr-BE" dirty="0"/>
              <a:t> </a:t>
            </a:r>
            <a:r>
              <a:rPr lang="fr-BE" dirty="0" err="1"/>
              <a:t>policy</a:t>
            </a:r>
            <a:r>
              <a:rPr lang="fr-BE" dirty="0"/>
              <a:t> </a:t>
            </a:r>
            <a:r>
              <a:rPr lang="fr-BE" dirty="0" err="1"/>
              <a:t>framework</a:t>
            </a:r>
            <a:endParaRPr lang="en-GB" dirty="0"/>
          </a:p>
        </p:txBody>
      </p:sp>
      <p:sp>
        <p:nvSpPr>
          <p:cNvPr id="3" name="Content Placeholder 2"/>
          <p:cNvSpPr>
            <a:spLocks noGrp="1"/>
          </p:cNvSpPr>
          <p:nvPr>
            <p:ph idx="1"/>
          </p:nvPr>
        </p:nvSpPr>
        <p:spPr/>
        <p:txBody>
          <a:bodyPr/>
          <a:lstStyle/>
          <a:p>
            <a:r>
              <a:rPr lang="fr-BE" dirty="0">
                <a:solidFill>
                  <a:schemeClr val="bg1">
                    <a:lumMod val="75000"/>
                  </a:schemeClr>
                </a:solidFill>
              </a:rPr>
              <a:t>Paris Agreement </a:t>
            </a:r>
            <a:r>
              <a:rPr lang="fr-BE" dirty="0" err="1">
                <a:solidFill>
                  <a:schemeClr val="bg1">
                    <a:lumMod val="75000"/>
                  </a:schemeClr>
                </a:solidFill>
              </a:rPr>
              <a:t>implementation</a:t>
            </a:r>
            <a:endParaRPr lang="fr-BE" dirty="0">
              <a:solidFill>
                <a:schemeClr val="bg1">
                  <a:lumMod val="75000"/>
                </a:schemeClr>
              </a:solidFill>
            </a:endParaRPr>
          </a:p>
          <a:p>
            <a:r>
              <a:rPr lang="fr-BE" dirty="0"/>
              <a:t>Implementation of the EU Arctic policy</a:t>
            </a:r>
          </a:p>
          <a:p>
            <a:r>
              <a:rPr lang="fr-BE" dirty="0" smtClean="0">
                <a:solidFill>
                  <a:schemeClr val="bg1">
                    <a:lumMod val="75000"/>
                  </a:schemeClr>
                </a:solidFill>
              </a:rPr>
              <a:t>1st </a:t>
            </a:r>
            <a:r>
              <a:rPr lang="fr-BE" dirty="0">
                <a:solidFill>
                  <a:schemeClr val="bg1">
                    <a:lumMod val="75000"/>
                  </a:schemeClr>
                </a:solidFill>
              </a:rPr>
              <a:t>Arctic Science </a:t>
            </a:r>
            <a:r>
              <a:rPr lang="fr-BE" dirty="0" smtClean="0">
                <a:solidFill>
                  <a:schemeClr val="bg1">
                    <a:lumMod val="75000"/>
                  </a:schemeClr>
                </a:solidFill>
              </a:rPr>
              <a:t>Ministerial and international cooperation</a:t>
            </a:r>
            <a:endParaRPr lang="fr-BE" dirty="0">
              <a:solidFill>
                <a:schemeClr val="bg1">
                  <a:lumMod val="75000"/>
                </a:schemeClr>
              </a:solidFill>
            </a:endParaRPr>
          </a:p>
          <a:p>
            <a:r>
              <a:rPr lang="fr-BE" dirty="0">
                <a:solidFill>
                  <a:schemeClr val="bg1">
                    <a:lumMod val="75000"/>
                  </a:schemeClr>
                </a:solidFill>
              </a:rPr>
              <a:t>The </a:t>
            </a:r>
            <a:r>
              <a:rPr lang="fr-BE" dirty="0" err="1">
                <a:solidFill>
                  <a:schemeClr val="bg1">
                    <a:lumMod val="75000"/>
                  </a:schemeClr>
                </a:solidFill>
              </a:rPr>
              <a:t>Arctic</a:t>
            </a:r>
            <a:r>
              <a:rPr lang="fr-BE" dirty="0">
                <a:solidFill>
                  <a:schemeClr val="bg1">
                    <a:lumMod val="75000"/>
                  </a:schemeClr>
                </a:solidFill>
              </a:rPr>
              <a:t> as a </a:t>
            </a:r>
            <a:r>
              <a:rPr lang="fr-BE" dirty="0" err="1">
                <a:solidFill>
                  <a:schemeClr val="bg1">
                    <a:lumMod val="75000"/>
                  </a:schemeClr>
                </a:solidFill>
              </a:rPr>
              <a:t>showcase</a:t>
            </a:r>
            <a:endParaRPr lang="en-GB" dirty="0">
              <a:solidFill>
                <a:schemeClr val="bg1">
                  <a:lumMod val="75000"/>
                </a:schemeClr>
              </a:solidFill>
            </a:endParaRPr>
          </a:p>
        </p:txBody>
      </p:sp>
    </p:spTree>
    <p:extLst>
      <p:ext uri="{BB962C8B-B14F-4D97-AF65-F5344CB8AC3E}">
        <p14:creationId xmlns:p14="http://schemas.microsoft.com/office/powerpoint/2010/main" val="5257097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C:\Users\gambaat\Desktop\ppt midday session\arctic-tours-04.jpg"/>
          <p:cNvPicPr>
            <a:picLocks noChangeAspect="1" noChangeArrowheads="1"/>
          </p:cNvPicPr>
          <p:nvPr/>
        </p:nvPicPr>
        <p:blipFill>
          <a:blip r:embed="rId3">
            <a:extLst>
              <a:ext uri="{28A0092B-C50C-407E-A947-70E740481C1C}">
                <a14:useLocalDpi xmlns:a14="http://schemas.microsoft.com/office/drawing/2010/main" val="0"/>
              </a:ext>
            </a:extLst>
          </a:blip>
          <a:srcRect l="16000" r="15425"/>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09538" y="1344613"/>
            <a:ext cx="8958262" cy="3989387"/>
          </a:xfrm>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2193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13" y="41275"/>
            <a:ext cx="9180513" cy="7275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4252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Current</a:t>
            </a:r>
            <a:r>
              <a:rPr lang="fr-BE" dirty="0"/>
              <a:t> </a:t>
            </a:r>
            <a:r>
              <a:rPr lang="fr-BE" dirty="0" err="1"/>
              <a:t>climate</a:t>
            </a:r>
            <a:r>
              <a:rPr lang="fr-BE" dirty="0"/>
              <a:t> </a:t>
            </a:r>
            <a:r>
              <a:rPr lang="fr-BE" dirty="0" err="1"/>
              <a:t>policy</a:t>
            </a:r>
            <a:r>
              <a:rPr lang="fr-BE" dirty="0"/>
              <a:t> </a:t>
            </a:r>
            <a:r>
              <a:rPr lang="fr-BE" dirty="0" err="1"/>
              <a:t>framework</a:t>
            </a:r>
            <a:endParaRPr lang="en-GB" dirty="0"/>
          </a:p>
        </p:txBody>
      </p:sp>
      <p:sp>
        <p:nvSpPr>
          <p:cNvPr id="3" name="Content Placeholder 2"/>
          <p:cNvSpPr>
            <a:spLocks noGrp="1"/>
          </p:cNvSpPr>
          <p:nvPr>
            <p:ph idx="1"/>
          </p:nvPr>
        </p:nvSpPr>
        <p:spPr/>
        <p:txBody>
          <a:bodyPr/>
          <a:lstStyle/>
          <a:p>
            <a:r>
              <a:rPr lang="fr-BE" dirty="0">
                <a:solidFill>
                  <a:schemeClr val="bg1">
                    <a:lumMod val="75000"/>
                  </a:schemeClr>
                </a:solidFill>
              </a:rPr>
              <a:t>Paris Agreement </a:t>
            </a:r>
            <a:r>
              <a:rPr lang="fr-BE" dirty="0" err="1">
                <a:solidFill>
                  <a:schemeClr val="bg1">
                    <a:lumMod val="75000"/>
                  </a:schemeClr>
                </a:solidFill>
              </a:rPr>
              <a:t>implementation</a:t>
            </a:r>
            <a:endParaRPr lang="fr-BE" dirty="0">
              <a:solidFill>
                <a:schemeClr val="bg1">
                  <a:lumMod val="75000"/>
                </a:schemeClr>
              </a:solidFill>
            </a:endParaRPr>
          </a:p>
          <a:p>
            <a:r>
              <a:rPr lang="fr-BE" dirty="0">
                <a:solidFill>
                  <a:schemeClr val="bg1">
                    <a:lumMod val="75000"/>
                  </a:schemeClr>
                </a:solidFill>
              </a:rPr>
              <a:t>Implementation of the EU Arctic policy</a:t>
            </a:r>
          </a:p>
          <a:p>
            <a:r>
              <a:rPr lang="fr-BE" dirty="0" smtClean="0"/>
              <a:t>1st </a:t>
            </a:r>
            <a:r>
              <a:rPr lang="fr-BE" dirty="0"/>
              <a:t>Arctic Science </a:t>
            </a:r>
            <a:r>
              <a:rPr lang="fr-BE" dirty="0" smtClean="0"/>
              <a:t>Ministerial and </a:t>
            </a:r>
            <a:r>
              <a:rPr lang="fr-BE" dirty="0"/>
              <a:t>international </a:t>
            </a:r>
            <a:r>
              <a:rPr lang="fr-BE" dirty="0" smtClean="0"/>
              <a:t>cooperation</a:t>
            </a:r>
            <a:endParaRPr lang="fr-BE" dirty="0">
              <a:solidFill>
                <a:schemeClr val="bg1">
                  <a:lumMod val="75000"/>
                </a:schemeClr>
              </a:solidFill>
            </a:endParaRPr>
          </a:p>
          <a:p>
            <a:r>
              <a:rPr lang="fr-BE" dirty="0">
                <a:solidFill>
                  <a:schemeClr val="bg1">
                    <a:lumMod val="75000"/>
                  </a:schemeClr>
                </a:solidFill>
              </a:rPr>
              <a:t>The </a:t>
            </a:r>
            <a:r>
              <a:rPr lang="fr-BE" dirty="0" err="1">
                <a:solidFill>
                  <a:schemeClr val="bg1">
                    <a:lumMod val="75000"/>
                  </a:schemeClr>
                </a:solidFill>
              </a:rPr>
              <a:t>Arctic</a:t>
            </a:r>
            <a:r>
              <a:rPr lang="fr-BE" dirty="0">
                <a:solidFill>
                  <a:schemeClr val="bg1">
                    <a:lumMod val="75000"/>
                  </a:schemeClr>
                </a:solidFill>
              </a:rPr>
              <a:t> as a </a:t>
            </a:r>
            <a:r>
              <a:rPr lang="fr-BE" dirty="0" err="1">
                <a:solidFill>
                  <a:schemeClr val="bg1">
                    <a:lumMod val="75000"/>
                  </a:schemeClr>
                </a:solidFill>
              </a:rPr>
              <a:t>showcase</a:t>
            </a:r>
            <a:endParaRPr lang="en-GB" dirty="0">
              <a:solidFill>
                <a:schemeClr val="bg1">
                  <a:lumMod val="75000"/>
                </a:schemeClr>
              </a:solidFill>
            </a:endParaRPr>
          </a:p>
        </p:txBody>
      </p:sp>
    </p:spTree>
    <p:extLst>
      <p:ext uri="{BB962C8B-B14F-4D97-AF65-F5344CB8AC3E}">
        <p14:creationId xmlns:p14="http://schemas.microsoft.com/office/powerpoint/2010/main" val="28903207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179388" y="3357562"/>
            <a:ext cx="8863012" cy="3311797"/>
          </a:xfrm>
        </p:spPr>
        <p:txBody>
          <a:bodyPr/>
          <a:lstStyle/>
          <a:p>
            <a:pPr marL="361950" indent="0" algn="just">
              <a:buFontTx/>
              <a:buNone/>
            </a:pPr>
            <a:r>
              <a:rPr lang="en-GB" sz="2000" b="0" dirty="0">
                <a:latin typeface="Verdana" charset="0"/>
                <a:ea typeface="MS PGothic" charset="0"/>
              </a:rPr>
              <a:t>Ministers of 24 governments from all parts of the world (including e.g. China, India, Singapore, etc.), the European Union and representatives of Arctic peoples met for the first time to discuss Arctic science cooperation.</a:t>
            </a:r>
          </a:p>
          <a:p>
            <a:pPr marL="361950" indent="0" algn="just">
              <a:buFontTx/>
              <a:buNone/>
            </a:pPr>
            <a:r>
              <a:rPr lang="en-GB" sz="2000" b="0" dirty="0">
                <a:latin typeface="Verdana" charset="0"/>
                <a:ea typeface="MS PGothic" charset="0"/>
              </a:rPr>
              <a:t>It is recognised that Arctic changes are due to global drivers, and Arctic changes impact the whole planet.</a:t>
            </a:r>
          </a:p>
          <a:p>
            <a:pPr marL="361950" indent="0" algn="just">
              <a:buFontTx/>
              <a:buNone/>
            </a:pPr>
            <a:r>
              <a:rPr lang="en-GB" sz="2000" b="0" dirty="0">
                <a:latin typeface="Verdana" charset="0"/>
                <a:ea typeface="MS PGothic" charset="0"/>
              </a:rPr>
              <a:t>Therefore, Arctic science is of global responsibility</a:t>
            </a:r>
            <a:r>
              <a:rPr lang="en-GB" sz="2000" b="0" dirty="0" smtClean="0">
                <a:latin typeface="Verdana" charset="0"/>
                <a:ea typeface="MS PGothic" charset="0"/>
              </a:rPr>
              <a:t>.</a:t>
            </a:r>
          </a:p>
          <a:p>
            <a:pPr marL="361950" indent="0" algn="just">
              <a:buFontTx/>
              <a:buNone/>
            </a:pPr>
            <a:r>
              <a:rPr lang="en-GB" sz="2000" b="0" dirty="0" smtClean="0">
                <a:latin typeface="Verdana" charset="0"/>
                <a:ea typeface="MS PGothic" charset="0"/>
              </a:rPr>
              <a:t>International scientific cooperation is essential.</a:t>
            </a:r>
            <a:endParaRPr lang="en-GB" sz="2000" b="0" dirty="0">
              <a:latin typeface="Verdana" charset="0"/>
              <a:ea typeface="MS PGothic" charset="0"/>
            </a:endParaRPr>
          </a:p>
        </p:txBody>
      </p:sp>
      <p:sp>
        <p:nvSpPr>
          <p:cNvPr id="37890" name="AutoShape 5" descr="Risultati immagini per horizon 2020"/>
          <p:cNvSpPr>
            <a:spLocks noChangeAspect="1" noChangeArrowheads="1"/>
          </p:cNvSpPr>
          <p:nvPr/>
        </p:nvSpPr>
        <p:spPr bwMode="auto">
          <a:xfrm>
            <a:off x="173038" y="-708025"/>
            <a:ext cx="3429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b="41891"/>
          <a:stretch>
            <a:fillRect/>
          </a:stretch>
        </p:blipFill>
        <p:spPr bwMode="auto">
          <a:xfrm>
            <a:off x="1187450" y="1103313"/>
            <a:ext cx="6769100"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1959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resentationSlideMaster">
  <a:themeElements>
    <a:clrScheme name="IPCC_ColourPalette">
      <a:dk1>
        <a:srgbClr val="FFFFFF"/>
      </a:dk1>
      <a:lt1>
        <a:srgbClr val="000000"/>
      </a:lt1>
      <a:dk2>
        <a:srgbClr val="990002"/>
      </a:dk2>
      <a:lt2>
        <a:srgbClr val="5492CD"/>
      </a:lt2>
      <a:accent1>
        <a:srgbClr val="C8DEF4"/>
      </a:accent1>
      <a:accent2>
        <a:srgbClr val="E1C0BC"/>
      </a:accent2>
      <a:accent3>
        <a:srgbClr val="E8D4B2"/>
      </a:accent3>
      <a:accent4>
        <a:srgbClr val="C47900"/>
      </a:accent4>
      <a:accent5>
        <a:srgbClr val="EF550F"/>
      </a:accent5>
      <a:accent6>
        <a:srgbClr val="5492CD"/>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plate-Standard_Revised_L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3692</TotalTime>
  <Words>948</Words>
  <Application>Microsoft Macintosh PowerPoint</Application>
  <PresentationFormat>On-screen Show (4:3)</PresentationFormat>
  <Paragraphs>99</Paragraphs>
  <Slides>17</Slides>
  <Notes>5</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Blank</vt:lpstr>
      <vt:lpstr>GCP slide</vt:lpstr>
      <vt:lpstr>1_GCP slide</vt:lpstr>
      <vt:lpstr>1_Blank</vt:lpstr>
      <vt:lpstr>1_PresentationSlideMaster</vt:lpstr>
      <vt:lpstr>1_Template-Standard_Revised_LR</vt:lpstr>
      <vt:lpstr>3_Slide_Master</vt:lpstr>
      <vt:lpstr>The EU Polar research strategy</vt:lpstr>
      <vt:lpstr>Current climate policy framework</vt:lpstr>
      <vt:lpstr>The Paris Agreement global goals</vt:lpstr>
      <vt:lpstr>Science in the COP21 decision and in the Paris Agreement</vt:lpstr>
      <vt:lpstr>Current climate policy framework</vt:lpstr>
      <vt:lpstr>PowerPoint Presentation</vt:lpstr>
      <vt:lpstr>PowerPoint Presentation</vt:lpstr>
      <vt:lpstr>Current climate policy framework</vt:lpstr>
      <vt:lpstr>PowerPoint Presentation</vt:lpstr>
      <vt:lpstr>International Arctic cooperation</vt:lpstr>
      <vt:lpstr>Current climate policy framework</vt:lpstr>
      <vt:lpstr>The Arctic: the canary in the mine</vt:lpstr>
      <vt:lpstr>1.5, 2, 3°C, which difference for the Arctic?</vt:lpstr>
      <vt:lpstr>Impact assessment on a long-term investment on Arctic observations</vt:lpstr>
      <vt:lpstr>Impact on the EU research strategy</vt:lpstr>
      <vt:lpstr>Orientations for  EU-funded Polar research</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TILCHE Andrea (RTD)</dc:creator>
  <cp:lastModifiedBy>Attilio Gambardella</cp:lastModifiedBy>
  <cp:revision>108</cp:revision>
  <dcterms:created xsi:type="dcterms:W3CDTF">2017-02-02T13:22:18Z</dcterms:created>
  <dcterms:modified xsi:type="dcterms:W3CDTF">2017-05-05T12:48:58Z</dcterms:modified>
</cp:coreProperties>
</file>